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1" r:id="rId9"/>
    <p:sldId id="264" r:id="rId10"/>
    <p:sldId id="270" r:id="rId11"/>
    <p:sldId id="262" r:id="rId12"/>
    <p:sldId id="265" r:id="rId13"/>
    <p:sldId id="269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0099FF"/>
    <a:srgbClr val="66FFCC"/>
    <a:srgbClr val="FF66CC"/>
    <a:srgbClr val="CC99FF"/>
    <a:srgbClr val="8064A2"/>
    <a:srgbClr val="9BBB59"/>
    <a:srgbClr val="9BBC61"/>
    <a:srgbClr val="C0504D"/>
    <a:srgbClr val="17365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69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7575009006227175E-2"/>
          <c:y val="0"/>
          <c:w val="0.75585224641037663"/>
          <c:h val="0.83928915135608062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Boston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Pos val="outEnd"/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New York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Pos val="outEnd"/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94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Toronto</c:v>
                </c:pt>
              </c:strCache>
            </c:strRef>
          </c:tx>
          <c:spPr>
            <a:solidFill>
              <a:srgbClr val="0070C0"/>
            </a:solidFill>
            <a:ln w="158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Pos val="outEnd"/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83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Baltimore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Pos val="outEnd"/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Tampa Bay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Pos val="outEnd"/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</c:ser>
        <c:gapWidth val="0"/>
        <c:axId val="104602624"/>
        <c:axId val="104620800"/>
      </c:barChart>
      <c:catAx>
        <c:axId val="104602624"/>
        <c:scaling>
          <c:orientation val="minMax"/>
        </c:scaling>
        <c:axPos val="l"/>
        <c:numFmt formatCode="General" sourceLinked="1"/>
        <c:majorTickMark val="none"/>
        <c:tickLblPos val="nextTo"/>
        <c:crossAx val="104620800"/>
        <c:crosses val="autoZero"/>
        <c:auto val="1"/>
        <c:lblAlgn val="ctr"/>
        <c:lblOffset val="100"/>
      </c:catAx>
      <c:valAx>
        <c:axId val="10462080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04602624"/>
        <c:crosses val="autoZero"/>
        <c:crossBetween val="between"/>
      </c:valAx>
      <c:spPr>
        <a:ln cmpd="dbl"/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5.7575009006227175E-2"/>
          <c:y val="0"/>
          <c:w val="0.75585224641037685"/>
          <c:h val="0.83928915135608062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Cleveland</c:v>
                </c:pt>
              </c:strCache>
            </c:strRef>
          </c:tx>
          <c:spPr>
            <a:solidFill>
              <a:schemeClr val="accent4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c:spPr>
          <c:dLbls>
            <c:dLblPos val="outEnd"/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Detroit</c:v>
                </c:pt>
              </c:strCache>
            </c:strRef>
          </c:tx>
          <c:spPr>
            <a:solidFill>
              <a:schemeClr val="accent3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c:spPr>
          <c:dLbls>
            <c:dLblPos val="outEnd"/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Minnesota</c:v>
                </c:pt>
              </c:strCache>
            </c:strRef>
          </c:tx>
          <c:spPr>
            <a:solidFill>
              <a:schemeClr val="accent2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c:spPr>
          <c:dLbls>
            <c:dLblPos val="outEnd"/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83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Chicago</c:v>
                </c:pt>
              </c:strCache>
            </c:strRef>
          </c:tx>
          <c:spPr>
            <a:solidFill>
              <a:schemeClr val="accent1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c:spPr>
          <c:dLbls>
            <c:dLblPos val="outEnd"/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72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Kansas City</c:v>
                </c:pt>
              </c:strCache>
            </c:strRef>
          </c:tx>
          <c:spPr>
            <a:solidFill>
              <a:schemeClr val="accent5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c:spPr>
          <c:dLbls>
            <c:dLblPos val="outEnd"/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</c:ser>
        <c:gapWidth val="0"/>
        <c:axId val="103252352"/>
        <c:axId val="103253888"/>
      </c:barChart>
      <c:catAx>
        <c:axId val="103252352"/>
        <c:scaling>
          <c:orientation val="minMax"/>
        </c:scaling>
        <c:axPos val="l"/>
        <c:numFmt formatCode="General" sourceLinked="1"/>
        <c:majorTickMark val="none"/>
        <c:tickLblPos val="nextTo"/>
        <c:crossAx val="103253888"/>
        <c:crosses val="autoZero"/>
        <c:auto val="1"/>
        <c:lblAlgn val="ctr"/>
        <c:lblOffset val="100"/>
      </c:catAx>
      <c:valAx>
        <c:axId val="10325388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03252352"/>
        <c:crosses val="autoZero"/>
        <c:crossBetween val="between"/>
      </c:valAx>
      <c:spPr>
        <a:ln cmpd="dbl"/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5.7575009006227175E-2"/>
          <c:y val="0"/>
          <c:w val="0.75585224641037685"/>
          <c:h val="0.83928915135608062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Los Angeles</c:v>
                </c:pt>
              </c:strCache>
            </c:strRef>
          </c:tx>
          <c:spPr>
            <a:solidFill>
              <a:srgbClr val="666699"/>
            </a:solidFill>
            <a:ln w="9525" cap="flat" cmpd="sng" algn="ctr">
              <a:solidFill>
                <a:schemeClr val="bg2">
                  <a:lumMod val="75000"/>
                </a:schemeClr>
              </a:solidFill>
              <a:prstDash val="solid"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c:spPr>
          <c:dLbls>
            <c:dLblPos val="outEnd"/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Seattle</c:v>
                </c:pt>
              </c:strCache>
            </c:strRef>
          </c:tx>
          <c:spPr>
            <a:solidFill>
              <a:srgbClr val="0099FF"/>
            </a:solidFill>
            <a:ln w="9525" cap="flat" cmpd="sng" algn="ctr">
              <a:solidFill>
                <a:schemeClr val="accent4">
                  <a:shade val="60000"/>
                  <a:satMod val="110000"/>
                </a:schemeClr>
              </a:solidFill>
              <a:prstDash val="solid"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c:spPr>
          <c:dLbls>
            <c:dLblPos val="outEnd"/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Oakland</c:v>
                </c:pt>
              </c:strCache>
            </c:strRef>
          </c:tx>
          <c:spPr>
            <a:solidFill>
              <a:srgbClr val="66FFCC"/>
            </a:solidFill>
            <a:ln w="15875">
              <a:solidFill>
                <a:schemeClr val="bg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c:spPr>
          <c:dPt>
            <c:idx val="0"/>
            <c:spPr>
              <a:solidFill>
                <a:srgbClr val="66FFCC"/>
              </a:solidFill>
              <a:ln w="9525" cap="flat" cmpd="sng" algn="ctr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outerShdw blurRad="38100" dist="25400" dir="5400000" algn="t" rotWithShape="0">
                  <a:srgbClr val="000000">
                    <a:alpha val="5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Lbls>
            <c:dLblPos val="outEnd"/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76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Texas</c:v>
                </c:pt>
              </c:strCache>
            </c:strRef>
          </c:tx>
          <c:spPr>
            <a:blipFill>
              <a:blip xmlns:r="http://schemas.openxmlformats.org/officeDocument/2006/relationships" r:embed="rId1">
                <a:duotone>
                  <a:schemeClr val="accent2">
                    <a:tint val="30000"/>
                    <a:satMod val="300000"/>
                  </a:schemeClr>
                  <a:schemeClr val="accent2">
                    <a:tint val="40000"/>
                    <a:satMod val="200000"/>
                  </a:schemeClr>
                </a:duotone>
              </a:blip>
              <a:tile tx="0" ty="0" sx="70000" sy="70000" flip="none" algn="ctr"/>
            </a:blipFill>
            <a:ln w="9525" cap="flat" cmpd="sng" algn="ctr">
              <a:solidFill>
                <a:schemeClr val="bg2">
                  <a:lumMod val="90000"/>
                </a:schemeClr>
              </a:solidFill>
              <a:prstDash val="solid"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angle"/>
            </a:sp3d>
          </c:spPr>
          <c:dPt>
            <c:idx val="0"/>
            <c:spPr>
              <a:solidFill>
                <a:srgbClr val="CC99FF"/>
              </a:solidFill>
              <a:ln w="9525" cap="flat" cmpd="sng" algn="ctr">
                <a:solidFill>
                  <a:schemeClr val="bg2">
                    <a:lumMod val="90000"/>
                  </a:schemeClr>
                </a:solidFill>
                <a:prstDash val="solid"/>
              </a:ln>
              <a:effectLst>
                <a:outerShdw blurRad="38100" dist="25400" dir="5400000" algn="t" rotWithShape="0">
                  <a:srgbClr val="000000">
                    <a:alpha val="50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Lbls>
            <c:dLblPos val="outEnd"/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</c:ser>
        <c:gapWidth val="0"/>
        <c:axId val="122129792"/>
        <c:axId val="122446976"/>
      </c:barChart>
      <c:catAx>
        <c:axId val="122129792"/>
        <c:scaling>
          <c:orientation val="minMax"/>
        </c:scaling>
        <c:axPos val="l"/>
        <c:numFmt formatCode="General" sourceLinked="1"/>
        <c:majorTickMark val="none"/>
        <c:tickLblPos val="nextTo"/>
        <c:crossAx val="122446976"/>
        <c:crosses val="autoZero"/>
        <c:auto val="1"/>
        <c:lblAlgn val="ctr"/>
        <c:lblOffset val="100"/>
      </c:catAx>
      <c:valAx>
        <c:axId val="12244697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22129792"/>
        <c:crosses val="autoZero"/>
        <c:crossBetween val="between"/>
      </c:valAx>
      <c:spPr>
        <a:ln cmpd="dbl"/>
      </c:spPr>
    </c:plotArea>
    <c:legend>
      <c:legendPos val="r"/>
      <c:layout/>
      <c:spPr>
        <a:blipFill>
          <a:blip xmlns:r="http://schemas.openxmlformats.org/officeDocument/2006/relationships" r:embed="rId1">
            <a:duotone>
              <a:schemeClr val="accent3">
                <a:tint val="30000"/>
                <a:satMod val="300000"/>
              </a:schemeClr>
              <a:schemeClr val="accent3"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3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91855B-59E3-44C0-9791-EEAD19C9C6F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D575C8-D13D-4558-A07B-BEC4C86063F9}">
      <dgm:prSet phldrT="[Text]"/>
      <dgm:spPr>
        <a:solidFill>
          <a:schemeClr val="tx1"/>
        </a:solidFill>
        <a:ln>
          <a:solidFill>
            <a:schemeClr val="bg1"/>
          </a:solidFill>
        </a:ln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n-US" dirty="0" smtClean="0"/>
            <a:t>American League</a:t>
          </a:r>
          <a:endParaRPr lang="en-US" dirty="0"/>
        </a:p>
      </dgm:t>
    </dgm:pt>
    <dgm:pt modelId="{FF7C4CB6-9D5F-4039-926A-1994F32D7F90}" type="parTrans" cxnId="{D370FF9F-677C-46E8-B105-82232B6BECF4}">
      <dgm:prSet/>
      <dgm:spPr/>
      <dgm:t>
        <a:bodyPr/>
        <a:lstStyle/>
        <a:p>
          <a:endParaRPr lang="en-US"/>
        </a:p>
      </dgm:t>
    </dgm:pt>
    <dgm:pt modelId="{5FF845ED-AEBC-4C3A-92EC-62E96DE45810}" type="sibTrans" cxnId="{D370FF9F-677C-46E8-B105-82232B6BECF4}">
      <dgm:prSet/>
      <dgm:spPr/>
      <dgm:t>
        <a:bodyPr/>
        <a:lstStyle/>
        <a:p>
          <a:endParaRPr lang="en-US"/>
        </a:p>
      </dgm:t>
    </dgm:pt>
    <dgm:pt modelId="{CC54587F-5A72-4CDF-B673-4EDBA182C5E1}">
      <dgm:prSet phldrT="[Text]" custT="1"/>
      <dgm:spPr>
        <a:solidFill>
          <a:srgbClr val="FF0000"/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n-US" sz="4400" dirty="0" smtClean="0"/>
            <a:t>East</a:t>
          </a:r>
          <a:endParaRPr lang="en-US" sz="4400" dirty="0"/>
        </a:p>
      </dgm:t>
    </dgm:pt>
    <dgm:pt modelId="{91FB9F14-01BE-40ED-A5C2-3A6F03F9A6E1}" type="parTrans" cxnId="{F853146F-7AE0-486C-A676-EF31ADB19C89}">
      <dgm:prSet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n-US"/>
        </a:p>
      </dgm:t>
    </dgm:pt>
    <dgm:pt modelId="{A2006B8E-B95C-4DF8-8D29-93DC0AF13418}" type="sibTrans" cxnId="{F853146F-7AE0-486C-A676-EF31ADB19C89}">
      <dgm:prSet/>
      <dgm:spPr/>
      <dgm:t>
        <a:bodyPr/>
        <a:lstStyle/>
        <a:p>
          <a:endParaRPr lang="en-US"/>
        </a:p>
      </dgm:t>
    </dgm:pt>
    <dgm:pt modelId="{645CB604-242E-4051-BA3F-E40BC4EED3E4}">
      <dgm:prSet phldrT="[Text]" custT="1"/>
      <dgm:spPr>
        <a:solidFill>
          <a:schemeClr val="bg1">
            <a:lumMod val="95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n-US" sz="4400" dirty="0" smtClean="0">
              <a:solidFill>
                <a:schemeClr val="tx1"/>
              </a:solidFill>
            </a:rPr>
            <a:t>Central</a:t>
          </a:r>
          <a:endParaRPr lang="en-US" sz="4400" dirty="0">
            <a:solidFill>
              <a:schemeClr val="tx1"/>
            </a:solidFill>
          </a:endParaRPr>
        </a:p>
      </dgm:t>
    </dgm:pt>
    <dgm:pt modelId="{933F660D-5BFD-43AC-A37B-E795B011D654}" type="parTrans" cxnId="{C4E23868-CD97-482D-8815-AC59C41DF2BB}">
      <dgm:prSet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n-US"/>
        </a:p>
      </dgm:t>
    </dgm:pt>
    <dgm:pt modelId="{987F7262-3C40-4C4A-A26C-D5C9D5C15A36}" type="sibTrans" cxnId="{C4E23868-CD97-482D-8815-AC59C41DF2BB}">
      <dgm:prSet/>
      <dgm:spPr/>
      <dgm:t>
        <a:bodyPr/>
        <a:lstStyle/>
        <a:p>
          <a:endParaRPr lang="en-US"/>
        </a:p>
      </dgm:t>
    </dgm:pt>
    <dgm:pt modelId="{64E535A9-C444-43B6-8788-AA75B184610D}">
      <dgm:prSet phldrT="[Text]" custT="1"/>
      <dgm:spPr>
        <a:solidFill>
          <a:srgbClr val="002060"/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n-US" sz="4400" dirty="0" smtClean="0">
              <a:solidFill>
                <a:schemeClr val="bg1"/>
              </a:solidFill>
            </a:rPr>
            <a:t>West</a:t>
          </a:r>
          <a:endParaRPr lang="en-US" sz="4400" dirty="0">
            <a:solidFill>
              <a:schemeClr val="bg1"/>
            </a:solidFill>
          </a:endParaRPr>
        </a:p>
      </dgm:t>
    </dgm:pt>
    <dgm:pt modelId="{672E8B50-B6C9-4097-9B23-80C3CBA5FD4A}" type="parTrans" cxnId="{1A6D4B59-B08E-4413-B8DB-C172311061E8}">
      <dgm:prSet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n-US"/>
        </a:p>
      </dgm:t>
    </dgm:pt>
    <dgm:pt modelId="{FD3B15C7-B663-46BC-B16C-CECC30D0AD98}" type="sibTrans" cxnId="{1A6D4B59-B08E-4413-B8DB-C172311061E8}">
      <dgm:prSet/>
      <dgm:spPr/>
      <dgm:t>
        <a:bodyPr/>
        <a:lstStyle/>
        <a:p>
          <a:endParaRPr lang="en-US"/>
        </a:p>
      </dgm:t>
    </dgm:pt>
    <dgm:pt modelId="{32F56773-2619-48E3-BD51-D0F2D848BBB7}">
      <dgm:prSet custT="1"/>
      <dgm:spPr>
        <a:solidFill>
          <a:srgbClr val="FF0000"/>
        </a:solidFill>
        <a:ln>
          <a:solidFill>
            <a:schemeClr val="bg1"/>
          </a:solidFill>
        </a:ln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n-US" sz="2400" b="1" dirty="0" smtClean="0"/>
            <a:t>Baltimore</a:t>
          </a:r>
        </a:p>
        <a:p>
          <a:r>
            <a:rPr lang="en-US" sz="2400" b="1" dirty="0" smtClean="0"/>
            <a:t>Boston</a:t>
          </a:r>
        </a:p>
        <a:p>
          <a:r>
            <a:rPr lang="en-US" sz="2400" b="1" dirty="0" smtClean="0"/>
            <a:t>New York</a:t>
          </a:r>
        </a:p>
        <a:p>
          <a:r>
            <a:rPr lang="en-US" sz="2400" b="1" dirty="0" smtClean="0"/>
            <a:t>Tampa Bay</a:t>
          </a:r>
        </a:p>
        <a:p>
          <a:r>
            <a:rPr lang="en-US" sz="2400" b="1" dirty="0" smtClean="0"/>
            <a:t>Toronto</a:t>
          </a:r>
          <a:endParaRPr lang="en-US" sz="2400" b="1" dirty="0"/>
        </a:p>
      </dgm:t>
    </dgm:pt>
    <dgm:pt modelId="{833C948B-4213-4645-8B37-38794E564921}" type="parTrans" cxnId="{B377FBD6-CDAF-488A-84D2-948F8AD7C184}">
      <dgm:prSet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n-US"/>
        </a:p>
      </dgm:t>
    </dgm:pt>
    <dgm:pt modelId="{E53715B3-12CE-443D-815F-3AF75E05101A}" type="sibTrans" cxnId="{B377FBD6-CDAF-488A-84D2-948F8AD7C184}">
      <dgm:prSet/>
      <dgm:spPr/>
      <dgm:t>
        <a:bodyPr/>
        <a:lstStyle/>
        <a:p>
          <a:endParaRPr lang="en-US"/>
        </a:p>
      </dgm:t>
    </dgm:pt>
    <dgm:pt modelId="{E7DD9376-2C49-4995-B0F3-319BCB1C5652}">
      <dgm:prSet custT="1"/>
      <dgm:spPr>
        <a:solidFill>
          <a:schemeClr val="bg1">
            <a:lumMod val="95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Chicago</a:t>
          </a:r>
        </a:p>
        <a:p>
          <a:r>
            <a:rPr lang="en-US" sz="2400" b="1" dirty="0" smtClean="0">
              <a:solidFill>
                <a:schemeClr val="tx1"/>
              </a:solidFill>
            </a:rPr>
            <a:t>Cleveland</a:t>
          </a:r>
        </a:p>
        <a:p>
          <a:r>
            <a:rPr lang="en-US" sz="2400" b="1" dirty="0" smtClean="0">
              <a:solidFill>
                <a:schemeClr val="tx1"/>
              </a:solidFill>
            </a:rPr>
            <a:t>Detroit</a:t>
          </a:r>
        </a:p>
        <a:p>
          <a:r>
            <a:rPr lang="en-US" sz="2400" b="1" dirty="0" smtClean="0">
              <a:solidFill>
                <a:schemeClr val="tx1"/>
              </a:solidFill>
            </a:rPr>
            <a:t>Kansas City</a:t>
          </a:r>
        </a:p>
        <a:p>
          <a:r>
            <a:rPr lang="en-US" sz="2400" b="1" dirty="0" smtClean="0">
              <a:solidFill>
                <a:schemeClr val="tx1"/>
              </a:solidFill>
            </a:rPr>
            <a:t>Minnesota</a:t>
          </a:r>
          <a:endParaRPr lang="en-US" sz="2400" b="1" dirty="0">
            <a:solidFill>
              <a:schemeClr val="tx1"/>
            </a:solidFill>
          </a:endParaRPr>
        </a:p>
      </dgm:t>
    </dgm:pt>
    <dgm:pt modelId="{D17E1606-C282-478A-9785-794549F04962}" type="parTrans" cxnId="{AB5CAF1B-636D-45CB-AA6E-F2A35BFE94FE}">
      <dgm:prSet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n-US"/>
        </a:p>
      </dgm:t>
    </dgm:pt>
    <dgm:pt modelId="{5876E0D9-3713-4A92-9059-BDA262CC7C2F}" type="sibTrans" cxnId="{AB5CAF1B-636D-45CB-AA6E-F2A35BFE94FE}">
      <dgm:prSet/>
      <dgm:spPr/>
      <dgm:t>
        <a:bodyPr/>
        <a:lstStyle/>
        <a:p>
          <a:endParaRPr lang="en-US"/>
        </a:p>
      </dgm:t>
    </dgm:pt>
    <dgm:pt modelId="{B81CEACD-C0CD-4DF5-A358-4FFB9CA19AD2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rgbClr val="002060"/>
        </a:solidFill>
        <a:ln>
          <a:solidFill>
            <a:schemeClr val="bg1"/>
          </a:solidFill>
        </a:ln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California</a:t>
          </a:r>
        </a:p>
        <a:p>
          <a:r>
            <a:rPr lang="en-US" sz="2400" b="1" dirty="0" smtClean="0">
              <a:solidFill>
                <a:schemeClr val="bg1"/>
              </a:solidFill>
            </a:rPr>
            <a:t>Oakland</a:t>
          </a:r>
        </a:p>
        <a:p>
          <a:r>
            <a:rPr lang="en-US" sz="2400" b="1" dirty="0" smtClean="0">
              <a:solidFill>
                <a:schemeClr val="bg1"/>
              </a:solidFill>
            </a:rPr>
            <a:t>Seattle</a:t>
          </a:r>
        </a:p>
        <a:p>
          <a:r>
            <a:rPr lang="en-US" sz="2400" b="1" dirty="0" smtClean="0">
              <a:solidFill>
                <a:schemeClr val="bg1"/>
              </a:solidFill>
            </a:rPr>
            <a:t>Texas</a:t>
          </a:r>
          <a:endParaRPr lang="en-US" sz="2400" b="1" dirty="0">
            <a:solidFill>
              <a:schemeClr val="bg1"/>
            </a:solidFill>
          </a:endParaRPr>
        </a:p>
      </dgm:t>
    </dgm:pt>
    <dgm:pt modelId="{21DF7832-DE07-4BFA-8FD2-0041F7959344}" type="parTrans" cxnId="{D53BE79F-2A93-4AEE-B4E8-47F986EA3395}">
      <dgm:prSet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n-US"/>
        </a:p>
      </dgm:t>
    </dgm:pt>
    <dgm:pt modelId="{3CDE3C2F-C0DB-4608-876C-E97E28571859}" type="sibTrans" cxnId="{D53BE79F-2A93-4AEE-B4E8-47F986EA3395}">
      <dgm:prSet/>
      <dgm:spPr/>
      <dgm:t>
        <a:bodyPr/>
        <a:lstStyle/>
        <a:p>
          <a:endParaRPr lang="en-US"/>
        </a:p>
      </dgm:t>
    </dgm:pt>
    <dgm:pt modelId="{A74AAC1B-3C61-4D1C-9D26-69FB445D2977}" type="pres">
      <dgm:prSet presAssocID="{BC91855B-59E3-44C0-9791-EEAD19C9C6F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E173E8E-C117-469C-8F66-22EB5C40BA05}" type="pres">
      <dgm:prSet presAssocID="{72D575C8-D13D-4558-A07B-BEC4C86063F9}" presName="hierRoot1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45CB3EC4-2DD9-4D5C-89B0-FCD03A539F9C}" type="pres">
      <dgm:prSet presAssocID="{72D575C8-D13D-4558-A07B-BEC4C86063F9}" presName="rootComposite1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AF849CD1-3F99-4A1C-92EF-FA37E4C625EF}" type="pres">
      <dgm:prSet presAssocID="{72D575C8-D13D-4558-A07B-BEC4C86063F9}" presName="rootText1" presStyleLbl="node0" presStyleIdx="0" presStyleCnt="1" custScaleX="2357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5B3BCA-DC1D-48DE-A6F5-141270E6C0F1}" type="pres">
      <dgm:prSet presAssocID="{72D575C8-D13D-4558-A07B-BEC4C86063F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B24769C-9786-45DE-AEAD-3170B847144E}" type="pres">
      <dgm:prSet presAssocID="{72D575C8-D13D-4558-A07B-BEC4C86063F9}" presName="hierChild2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2CEC8B3E-3F62-4658-806B-69146B9217E4}" type="pres">
      <dgm:prSet presAssocID="{91FB9F14-01BE-40ED-A5C2-3A6F03F9A6E1}" presName="Name37" presStyleLbl="parChTrans1D2" presStyleIdx="0" presStyleCnt="3"/>
      <dgm:spPr/>
      <dgm:t>
        <a:bodyPr/>
        <a:lstStyle/>
        <a:p>
          <a:endParaRPr lang="en-US"/>
        </a:p>
      </dgm:t>
    </dgm:pt>
    <dgm:pt modelId="{30E06460-AA54-4780-827B-92706729B6BD}" type="pres">
      <dgm:prSet presAssocID="{CC54587F-5A72-4CDF-B673-4EDBA182C5E1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9449EA20-5008-488E-829F-B11848A12C1C}" type="pres">
      <dgm:prSet presAssocID="{CC54587F-5A72-4CDF-B673-4EDBA182C5E1}" presName="rootComposite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DCF83016-1BB5-49E9-8245-30BC34125333}" type="pres">
      <dgm:prSet presAssocID="{CC54587F-5A72-4CDF-B673-4EDBA182C5E1}" presName="rootText" presStyleLbl="node2" presStyleIdx="0" presStyleCnt="3" custScaleX="61095" custScaleY="64283" custLinFactNeighborX="10075" custLinFactNeighborY="29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2537C2-052F-4777-A834-727690666DC8}" type="pres">
      <dgm:prSet presAssocID="{CC54587F-5A72-4CDF-B673-4EDBA182C5E1}" presName="rootConnector" presStyleLbl="node2" presStyleIdx="0" presStyleCnt="3"/>
      <dgm:spPr/>
      <dgm:t>
        <a:bodyPr/>
        <a:lstStyle/>
        <a:p>
          <a:endParaRPr lang="en-US"/>
        </a:p>
      </dgm:t>
    </dgm:pt>
    <dgm:pt modelId="{23FF10F6-A715-41AD-95B2-1004FED60E5A}" type="pres">
      <dgm:prSet presAssocID="{CC54587F-5A72-4CDF-B673-4EDBA182C5E1}" presName="hierChild4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7DC5FC5C-EC7C-40F3-843D-88FAE63D1A1E}" type="pres">
      <dgm:prSet presAssocID="{833C948B-4213-4645-8B37-38794E564921}" presName="Name37" presStyleLbl="parChTrans1D3" presStyleIdx="0" presStyleCnt="3"/>
      <dgm:spPr/>
      <dgm:t>
        <a:bodyPr/>
        <a:lstStyle/>
        <a:p>
          <a:endParaRPr lang="en-US"/>
        </a:p>
      </dgm:t>
    </dgm:pt>
    <dgm:pt modelId="{2DAFF48D-E2B4-44DE-BE51-F1E3E6D9F9D8}" type="pres">
      <dgm:prSet presAssocID="{32F56773-2619-48E3-BD51-D0F2D848BBB7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2C08301A-772B-43FF-B2F2-26217D1AA918}" type="pres">
      <dgm:prSet presAssocID="{32F56773-2619-48E3-BD51-D0F2D848BBB7}" presName="rootComposite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F42FA1EC-3B25-499F-837B-C0546C699613}" type="pres">
      <dgm:prSet presAssocID="{32F56773-2619-48E3-BD51-D0F2D848BBB7}" presName="rootText" presStyleLbl="node3" presStyleIdx="0" presStyleCnt="3" custScaleX="90716" custScaleY="189094" custLinFactNeighborX="2640" custLinFactNeighborY="108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70930E-3789-444F-83E3-A891C710D4C8}" type="pres">
      <dgm:prSet presAssocID="{32F56773-2619-48E3-BD51-D0F2D848BBB7}" presName="rootConnector" presStyleLbl="node3" presStyleIdx="0" presStyleCnt="3"/>
      <dgm:spPr/>
      <dgm:t>
        <a:bodyPr/>
        <a:lstStyle/>
        <a:p>
          <a:endParaRPr lang="en-US"/>
        </a:p>
      </dgm:t>
    </dgm:pt>
    <dgm:pt modelId="{9584649F-FE2F-47AA-9E44-AD79C0B5301D}" type="pres">
      <dgm:prSet presAssocID="{32F56773-2619-48E3-BD51-D0F2D848BBB7}" presName="hierChild4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4EA26AC0-45EA-41EC-B9E4-A7E59ADFC6B3}" type="pres">
      <dgm:prSet presAssocID="{32F56773-2619-48E3-BD51-D0F2D848BBB7}" presName="hierChild5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6232913A-DAEB-4562-8EAB-FE515EE5EBA0}" type="pres">
      <dgm:prSet presAssocID="{CC54587F-5A72-4CDF-B673-4EDBA182C5E1}" presName="hierChild5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9FE22114-206A-4586-9689-BDF95A6A9E01}" type="pres">
      <dgm:prSet presAssocID="{933F660D-5BFD-43AC-A37B-E795B011D654}" presName="Name37" presStyleLbl="parChTrans1D2" presStyleIdx="1" presStyleCnt="3"/>
      <dgm:spPr/>
      <dgm:t>
        <a:bodyPr/>
        <a:lstStyle/>
        <a:p>
          <a:endParaRPr lang="en-US"/>
        </a:p>
      </dgm:t>
    </dgm:pt>
    <dgm:pt modelId="{37A200DA-3F73-4570-914E-8F6FFAA7FCC7}" type="pres">
      <dgm:prSet presAssocID="{645CB604-242E-4051-BA3F-E40BC4EED3E4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D1DA3C1C-2BEC-4B4D-8204-451D834F4811}" type="pres">
      <dgm:prSet presAssocID="{645CB604-242E-4051-BA3F-E40BC4EED3E4}" presName="rootComposite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14D86260-222B-4789-B526-CBC60F5C6D5D}" type="pres">
      <dgm:prSet presAssocID="{645CB604-242E-4051-BA3F-E40BC4EED3E4}" presName="rootText" presStyleLbl="node2" presStyleIdx="1" presStyleCnt="3" custScaleX="61095" custScaleY="64283" custLinFactNeighborX="6948" custLinFactNeighborY="29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A48739-F912-4C47-B0BB-47F6B1558E53}" type="pres">
      <dgm:prSet presAssocID="{645CB604-242E-4051-BA3F-E40BC4EED3E4}" presName="rootConnector" presStyleLbl="node2" presStyleIdx="1" presStyleCnt="3"/>
      <dgm:spPr/>
      <dgm:t>
        <a:bodyPr/>
        <a:lstStyle/>
        <a:p>
          <a:endParaRPr lang="en-US"/>
        </a:p>
      </dgm:t>
    </dgm:pt>
    <dgm:pt modelId="{F4B4D565-3CD3-4831-A405-A5A42F739058}" type="pres">
      <dgm:prSet presAssocID="{645CB604-242E-4051-BA3F-E40BC4EED3E4}" presName="hierChild4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1A5850B2-E8CF-40D8-92B3-10845E6989EE}" type="pres">
      <dgm:prSet presAssocID="{D17E1606-C282-478A-9785-794549F04962}" presName="Name37" presStyleLbl="parChTrans1D3" presStyleIdx="1" presStyleCnt="3"/>
      <dgm:spPr/>
      <dgm:t>
        <a:bodyPr/>
        <a:lstStyle/>
        <a:p>
          <a:endParaRPr lang="en-US"/>
        </a:p>
      </dgm:t>
    </dgm:pt>
    <dgm:pt modelId="{F7FCDCF5-D2D2-4B64-81D5-7D226AFAAA9D}" type="pres">
      <dgm:prSet presAssocID="{E7DD9376-2C49-4995-B0F3-319BCB1C5652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0423266E-210A-4C05-889D-98507E323CE0}" type="pres">
      <dgm:prSet presAssocID="{E7DD9376-2C49-4995-B0F3-319BCB1C5652}" presName="rootComposite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52BF497F-2C8D-47A8-AA9E-48724D9CB641}" type="pres">
      <dgm:prSet presAssocID="{E7DD9376-2C49-4995-B0F3-319BCB1C5652}" presName="rootText" presStyleLbl="node3" presStyleIdx="1" presStyleCnt="3" custScaleX="90716" custScaleY="189094" custLinFactNeighborX="129" custLinFactNeighborY="108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AE636B-1DA9-4211-85D3-CD78879A2787}" type="pres">
      <dgm:prSet presAssocID="{E7DD9376-2C49-4995-B0F3-319BCB1C5652}" presName="rootConnector" presStyleLbl="node3" presStyleIdx="1" presStyleCnt="3"/>
      <dgm:spPr/>
      <dgm:t>
        <a:bodyPr/>
        <a:lstStyle/>
        <a:p>
          <a:endParaRPr lang="en-US"/>
        </a:p>
      </dgm:t>
    </dgm:pt>
    <dgm:pt modelId="{DF4918DE-1696-437E-92EB-711FBBE65B1C}" type="pres">
      <dgm:prSet presAssocID="{E7DD9376-2C49-4995-B0F3-319BCB1C5652}" presName="hierChild4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A805FC6F-DB50-4CE5-937F-E541D9B5BCB0}" type="pres">
      <dgm:prSet presAssocID="{E7DD9376-2C49-4995-B0F3-319BCB1C5652}" presName="hierChild5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08BC705F-950E-4E3D-B7F9-24B10296046C}" type="pres">
      <dgm:prSet presAssocID="{645CB604-242E-4051-BA3F-E40BC4EED3E4}" presName="hierChild5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A8ED4BD0-F962-458D-AFB4-74872581E8D9}" type="pres">
      <dgm:prSet presAssocID="{672E8B50-B6C9-4097-9B23-80C3CBA5FD4A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1041F48-F88A-4729-A183-5B9DC60E4B98}" type="pres">
      <dgm:prSet presAssocID="{64E535A9-C444-43B6-8788-AA75B184610D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75843FD2-1595-441F-8E86-97A3BBA844C1}" type="pres">
      <dgm:prSet presAssocID="{64E535A9-C444-43B6-8788-AA75B184610D}" presName="rootComposite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ADA72D95-6DA9-4B11-93AC-13B6A3CABBC5}" type="pres">
      <dgm:prSet presAssocID="{64E535A9-C444-43B6-8788-AA75B184610D}" presName="rootText" presStyleLbl="node2" presStyleIdx="2" presStyleCnt="3" custScaleX="61095" custScaleY="64283" custLinFactNeighborX="6948" custLinFactNeighborY="29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CBF382-94AC-49AC-B311-10CA9FCE6629}" type="pres">
      <dgm:prSet presAssocID="{64E535A9-C444-43B6-8788-AA75B184610D}" presName="rootConnector" presStyleLbl="node2" presStyleIdx="2" presStyleCnt="3"/>
      <dgm:spPr/>
      <dgm:t>
        <a:bodyPr/>
        <a:lstStyle/>
        <a:p>
          <a:endParaRPr lang="en-US"/>
        </a:p>
      </dgm:t>
    </dgm:pt>
    <dgm:pt modelId="{0E8339CC-FF97-4861-BC6C-F7A18A2CA99B}" type="pres">
      <dgm:prSet presAssocID="{64E535A9-C444-43B6-8788-AA75B184610D}" presName="hierChild4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59065E7E-F208-45BD-A8E1-8A1CD033379E}" type="pres">
      <dgm:prSet presAssocID="{21DF7832-DE07-4BFA-8FD2-0041F7959344}" presName="Name37" presStyleLbl="parChTrans1D3" presStyleIdx="2" presStyleCnt="3"/>
      <dgm:spPr/>
      <dgm:t>
        <a:bodyPr/>
        <a:lstStyle/>
        <a:p>
          <a:endParaRPr lang="en-US"/>
        </a:p>
      </dgm:t>
    </dgm:pt>
    <dgm:pt modelId="{5C330910-E572-48C3-912A-446E35079405}" type="pres">
      <dgm:prSet presAssocID="{B81CEACD-C0CD-4DF5-A358-4FFB9CA19AD2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E0BD942B-1BF4-4DFC-8A2F-03F5986EEA39}" type="pres">
      <dgm:prSet presAssocID="{B81CEACD-C0CD-4DF5-A358-4FFB9CA19AD2}" presName="rootComposite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AD9FF4D8-2155-496D-8CCB-684BFFF52A5D}" type="pres">
      <dgm:prSet presAssocID="{B81CEACD-C0CD-4DF5-A358-4FFB9CA19AD2}" presName="rootText" presStyleLbl="node3" presStyleIdx="2" presStyleCnt="3" custScaleX="90716" custScaleY="189094" custLinFactNeighborX="118" custLinFactNeighborY="68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430F9C-3AA0-4398-BFDC-8597BDDA231E}" type="pres">
      <dgm:prSet presAssocID="{B81CEACD-C0CD-4DF5-A358-4FFB9CA19AD2}" presName="rootConnector" presStyleLbl="node3" presStyleIdx="2" presStyleCnt="3"/>
      <dgm:spPr/>
      <dgm:t>
        <a:bodyPr/>
        <a:lstStyle/>
        <a:p>
          <a:endParaRPr lang="en-US"/>
        </a:p>
      </dgm:t>
    </dgm:pt>
    <dgm:pt modelId="{F210E114-D6AE-4D80-8077-04BFD3D5F205}" type="pres">
      <dgm:prSet presAssocID="{B81CEACD-C0CD-4DF5-A358-4FFB9CA19AD2}" presName="hierChild4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86ED348E-A1EB-440A-A890-96E728302E8B}" type="pres">
      <dgm:prSet presAssocID="{B81CEACD-C0CD-4DF5-A358-4FFB9CA19AD2}" presName="hierChild5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D3B71F26-4F05-41F8-B57B-5FD38973D27B}" type="pres">
      <dgm:prSet presAssocID="{64E535A9-C444-43B6-8788-AA75B184610D}" presName="hierChild5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  <dgm:pt modelId="{9A360A86-9897-4A6C-B812-F08B370946E8}" type="pres">
      <dgm:prSet presAssocID="{72D575C8-D13D-4558-A07B-BEC4C86063F9}" presName="hierChild3" presStyleCnt="0"/>
      <dgm:spPr>
        <a:scene3d>
          <a:camera prst="orthographicFront"/>
          <a:lightRig rig="threePt" dir="t"/>
        </a:scene3d>
        <a:sp3d>
          <a:bevelT w="152400" h="50800" prst="softRound"/>
        </a:sp3d>
      </dgm:spPr>
    </dgm:pt>
  </dgm:ptLst>
  <dgm:cxnLst>
    <dgm:cxn modelId="{F224E970-375D-4D22-B640-244534C194E8}" type="presOf" srcId="{672E8B50-B6C9-4097-9B23-80C3CBA5FD4A}" destId="{A8ED4BD0-F962-458D-AFB4-74872581E8D9}" srcOrd="0" destOrd="0" presId="urn:microsoft.com/office/officeart/2005/8/layout/orgChart1"/>
    <dgm:cxn modelId="{201E86C3-7E3E-43CB-B2BB-F100CAFE1E55}" type="presOf" srcId="{645CB604-242E-4051-BA3F-E40BC4EED3E4}" destId="{16A48739-F912-4C47-B0BB-47F6B1558E53}" srcOrd="1" destOrd="0" presId="urn:microsoft.com/office/officeart/2005/8/layout/orgChart1"/>
    <dgm:cxn modelId="{B377FBD6-CDAF-488A-84D2-948F8AD7C184}" srcId="{CC54587F-5A72-4CDF-B673-4EDBA182C5E1}" destId="{32F56773-2619-48E3-BD51-D0F2D848BBB7}" srcOrd="0" destOrd="0" parTransId="{833C948B-4213-4645-8B37-38794E564921}" sibTransId="{E53715B3-12CE-443D-815F-3AF75E05101A}"/>
    <dgm:cxn modelId="{90DF8583-C14F-4425-BAAD-90BEC79FA365}" type="presOf" srcId="{72D575C8-D13D-4558-A07B-BEC4C86063F9}" destId="{AF849CD1-3F99-4A1C-92EF-FA37E4C625EF}" srcOrd="0" destOrd="0" presId="urn:microsoft.com/office/officeart/2005/8/layout/orgChart1"/>
    <dgm:cxn modelId="{C5C2E8DB-3CE5-45A0-875F-6898147093A2}" type="presOf" srcId="{B81CEACD-C0CD-4DF5-A358-4FFB9CA19AD2}" destId="{AD9FF4D8-2155-496D-8CCB-684BFFF52A5D}" srcOrd="0" destOrd="0" presId="urn:microsoft.com/office/officeart/2005/8/layout/orgChart1"/>
    <dgm:cxn modelId="{8F347679-E397-4B33-84D6-CDAE52963436}" type="presOf" srcId="{645CB604-242E-4051-BA3F-E40BC4EED3E4}" destId="{14D86260-222B-4789-B526-CBC60F5C6D5D}" srcOrd="0" destOrd="0" presId="urn:microsoft.com/office/officeart/2005/8/layout/orgChart1"/>
    <dgm:cxn modelId="{307A80C7-6454-42B5-B7CF-A66D367C236A}" type="presOf" srcId="{933F660D-5BFD-43AC-A37B-E795B011D654}" destId="{9FE22114-206A-4586-9689-BDF95A6A9E01}" srcOrd="0" destOrd="0" presId="urn:microsoft.com/office/officeart/2005/8/layout/orgChart1"/>
    <dgm:cxn modelId="{0585BAD8-449B-4ADF-9B08-D2524F0EF043}" type="presOf" srcId="{CC54587F-5A72-4CDF-B673-4EDBA182C5E1}" destId="{262537C2-052F-4777-A834-727690666DC8}" srcOrd="1" destOrd="0" presId="urn:microsoft.com/office/officeart/2005/8/layout/orgChart1"/>
    <dgm:cxn modelId="{767B3EB5-94F4-4758-B784-BC21E9BAA3E0}" type="presOf" srcId="{21DF7832-DE07-4BFA-8FD2-0041F7959344}" destId="{59065E7E-F208-45BD-A8E1-8A1CD033379E}" srcOrd="0" destOrd="0" presId="urn:microsoft.com/office/officeart/2005/8/layout/orgChart1"/>
    <dgm:cxn modelId="{D53BE79F-2A93-4AEE-B4E8-47F986EA3395}" srcId="{64E535A9-C444-43B6-8788-AA75B184610D}" destId="{B81CEACD-C0CD-4DF5-A358-4FFB9CA19AD2}" srcOrd="0" destOrd="0" parTransId="{21DF7832-DE07-4BFA-8FD2-0041F7959344}" sibTransId="{3CDE3C2F-C0DB-4608-876C-E97E28571859}"/>
    <dgm:cxn modelId="{B79913FA-C857-447B-A12E-44EAAD909E5B}" type="presOf" srcId="{833C948B-4213-4645-8B37-38794E564921}" destId="{7DC5FC5C-EC7C-40F3-843D-88FAE63D1A1E}" srcOrd="0" destOrd="0" presId="urn:microsoft.com/office/officeart/2005/8/layout/orgChart1"/>
    <dgm:cxn modelId="{DE7AEC2C-1A5A-4453-9F81-32E7CEACB16A}" type="presOf" srcId="{E7DD9376-2C49-4995-B0F3-319BCB1C5652}" destId="{10AE636B-1DA9-4211-85D3-CD78879A2787}" srcOrd="1" destOrd="0" presId="urn:microsoft.com/office/officeart/2005/8/layout/orgChart1"/>
    <dgm:cxn modelId="{43181D8B-E882-4897-B9DF-68D446761701}" type="presOf" srcId="{72D575C8-D13D-4558-A07B-BEC4C86063F9}" destId="{555B3BCA-DC1D-48DE-A6F5-141270E6C0F1}" srcOrd="1" destOrd="0" presId="urn:microsoft.com/office/officeart/2005/8/layout/orgChart1"/>
    <dgm:cxn modelId="{AB5CAF1B-636D-45CB-AA6E-F2A35BFE94FE}" srcId="{645CB604-242E-4051-BA3F-E40BC4EED3E4}" destId="{E7DD9376-2C49-4995-B0F3-319BCB1C5652}" srcOrd="0" destOrd="0" parTransId="{D17E1606-C282-478A-9785-794549F04962}" sibTransId="{5876E0D9-3713-4A92-9059-BDA262CC7C2F}"/>
    <dgm:cxn modelId="{F853146F-7AE0-486C-A676-EF31ADB19C89}" srcId="{72D575C8-D13D-4558-A07B-BEC4C86063F9}" destId="{CC54587F-5A72-4CDF-B673-4EDBA182C5E1}" srcOrd="0" destOrd="0" parTransId="{91FB9F14-01BE-40ED-A5C2-3A6F03F9A6E1}" sibTransId="{A2006B8E-B95C-4DF8-8D29-93DC0AF13418}"/>
    <dgm:cxn modelId="{937CC3F4-7F2D-41DE-BACF-BAA247AEA0C1}" type="presOf" srcId="{CC54587F-5A72-4CDF-B673-4EDBA182C5E1}" destId="{DCF83016-1BB5-49E9-8245-30BC34125333}" srcOrd="0" destOrd="0" presId="urn:microsoft.com/office/officeart/2005/8/layout/orgChart1"/>
    <dgm:cxn modelId="{1A6D4B59-B08E-4413-B8DB-C172311061E8}" srcId="{72D575C8-D13D-4558-A07B-BEC4C86063F9}" destId="{64E535A9-C444-43B6-8788-AA75B184610D}" srcOrd="2" destOrd="0" parTransId="{672E8B50-B6C9-4097-9B23-80C3CBA5FD4A}" sibTransId="{FD3B15C7-B663-46BC-B16C-CECC30D0AD98}"/>
    <dgm:cxn modelId="{FB53F40D-99C4-4CE1-A153-9E4A89BEE89F}" type="presOf" srcId="{64E535A9-C444-43B6-8788-AA75B184610D}" destId="{F2CBF382-94AC-49AC-B311-10CA9FCE6629}" srcOrd="1" destOrd="0" presId="urn:microsoft.com/office/officeart/2005/8/layout/orgChart1"/>
    <dgm:cxn modelId="{3837D101-BAE3-474F-87AA-91CAB25DB4BE}" type="presOf" srcId="{32F56773-2619-48E3-BD51-D0F2D848BBB7}" destId="{B970930E-3789-444F-83E3-A891C710D4C8}" srcOrd="1" destOrd="0" presId="urn:microsoft.com/office/officeart/2005/8/layout/orgChart1"/>
    <dgm:cxn modelId="{7B877525-30EF-4C9C-BB28-50E3A25EFD11}" type="presOf" srcId="{64E535A9-C444-43B6-8788-AA75B184610D}" destId="{ADA72D95-6DA9-4B11-93AC-13B6A3CABBC5}" srcOrd="0" destOrd="0" presId="urn:microsoft.com/office/officeart/2005/8/layout/orgChart1"/>
    <dgm:cxn modelId="{6B0DB715-4B08-4DA6-BD99-E8C567C2B08B}" type="presOf" srcId="{BC91855B-59E3-44C0-9791-EEAD19C9C6FD}" destId="{A74AAC1B-3C61-4D1C-9D26-69FB445D2977}" srcOrd="0" destOrd="0" presId="urn:microsoft.com/office/officeart/2005/8/layout/orgChart1"/>
    <dgm:cxn modelId="{C3879930-E744-417A-9435-6085ED4E9FBD}" type="presOf" srcId="{32F56773-2619-48E3-BD51-D0F2D848BBB7}" destId="{F42FA1EC-3B25-499F-837B-C0546C699613}" srcOrd="0" destOrd="0" presId="urn:microsoft.com/office/officeart/2005/8/layout/orgChart1"/>
    <dgm:cxn modelId="{D370FF9F-677C-46E8-B105-82232B6BECF4}" srcId="{BC91855B-59E3-44C0-9791-EEAD19C9C6FD}" destId="{72D575C8-D13D-4558-A07B-BEC4C86063F9}" srcOrd="0" destOrd="0" parTransId="{FF7C4CB6-9D5F-4039-926A-1994F32D7F90}" sibTransId="{5FF845ED-AEBC-4C3A-92EC-62E96DE45810}"/>
    <dgm:cxn modelId="{C4E23868-CD97-482D-8815-AC59C41DF2BB}" srcId="{72D575C8-D13D-4558-A07B-BEC4C86063F9}" destId="{645CB604-242E-4051-BA3F-E40BC4EED3E4}" srcOrd="1" destOrd="0" parTransId="{933F660D-5BFD-43AC-A37B-E795B011D654}" sibTransId="{987F7262-3C40-4C4A-A26C-D5C9D5C15A36}"/>
    <dgm:cxn modelId="{561B7C90-D448-417B-8466-71A4012BE22F}" type="presOf" srcId="{91FB9F14-01BE-40ED-A5C2-3A6F03F9A6E1}" destId="{2CEC8B3E-3F62-4658-806B-69146B9217E4}" srcOrd="0" destOrd="0" presId="urn:microsoft.com/office/officeart/2005/8/layout/orgChart1"/>
    <dgm:cxn modelId="{BE5CA480-6E04-401E-8B21-F002468FC93E}" type="presOf" srcId="{E7DD9376-2C49-4995-B0F3-319BCB1C5652}" destId="{52BF497F-2C8D-47A8-AA9E-48724D9CB641}" srcOrd="0" destOrd="0" presId="urn:microsoft.com/office/officeart/2005/8/layout/orgChart1"/>
    <dgm:cxn modelId="{1388359E-2CC6-4F95-8619-C4B9F086178C}" type="presOf" srcId="{B81CEACD-C0CD-4DF5-A358-4FFB9CA19AD2}" destId="{CD430F9C-3AA0-4398-BFDC-8597BDDA231E}" srcOrd="1" destOrd="0" presId="urn:microsoft.com/office/officeart/2005/8/layout/orgChart1"/>
    <dgm:cxn modelId="{A03DB00D-5333-457D-9943-DC14F34E3EC4}" type="presOf" srcId="{D17E1606-C282-478A-9785-794549F04962}" destId="{1A5850B2-E8CF-40D8-92B3-10845E6989EE}" srcOrd="0" destOrd="0" presId="urn:microsoft.com/office/officeart/2005/8/layout/orgChart1"/>
    <dgm:cxn modelId="{67142BBF-467C-4D47-B6CB-4BEAFB901BD6}" type="presParOf" srcId="{A74AAC1B-3C61-4D1C-9D26-69FB445D2977}" destId="{CE173E8E-C117-469C-8F66-22EB5C40BA05}" srcOrd="0" destOrd="0" presId="urn:microsoft.com/office/officeart/2005/8/layout/orgChart1"/>
    <dgm:cxn modelId="{179018AD-06B1-4B9C-8F09-EFCEB110CF1C}" type="presParOf" srcId="{CE173E8E-C117-469C-8F66-22EB5C40BA05}" destId="{45CB3EC4-2DD9-4D5C-89B0-FCD03A539F9C}" srcOrd="0" destOrd="0" presId="urn:microsoft.com/office/officeart/2005/8/layout/orgChart1"/>
    <dgm:cxn modelId="{F2654A97-E54C-4DF0-97B6-9965BBD25E4F}" type="presParOf" srcId="{45CB3EC4-2DD9-4D5C-89B0-FCD03A539F9C}" destId="{AF849CD1-3F99-4A1C-92EF-FA37E4C625EF}" srcOrd="0" destOrd="0" presId="urn:microsoft.com/office/officeart/2005/8/layout/orgChart1"/>
    <dgm:cxn modelId="{C3AFAC4A-E3B2-4359-AD93-9D1375EE20FA}" type="presParOf" srcId="{45CB3EC4-2DD9-4D5C-89B0-FCD03A539F9C}" destId="{555B3BCA-DC1D-48DE-A6F5-141270E6C0F1}" srcOrd="1" destOrd="0" presId="urn:microsoft.com/office/officeart/2005/8/layout/orgChart1"/>
    <dgm:cxn modelId="{9D705F1D-0822-4701-8D9A-2C8CDCB11DB0}" type="presParOf" srcId="{CE173E8E-C117-469C-8F66-22EB5C40BA05}" destId="{9B24769C-9786-45DE-AEAD-3170B847144E}" srcOrd="1" destOrd="0" presId="urn:microsoft.com/office/officeart/2005/8/layout/orgChart1"/>
    <dgm:cxn modelId="{80DC655C-5CAD-40AC-9AEA-C20360F79A35}" type="presParOf" srcId="{9B24769C-9786-45DE-AEAD-3170B847144E}" destId="{2CEC8B3E-3F62-4658-806B-69146B9217E4}" srcOrd="0" destOrd="0" presId="urn:microsoft.com/office/officeart/2005/8/layout/orgChart1"/>
    <dgm:cxn modelId="{6277080A-BF80-46FA-A7EA-3D5DEF8791F0}" type="presParOf" srcId="{9B24769C-9786-45DE-AEAD-3170B847144E}" destId="{30E06460-AA54-4780-827B-92706729B6BD}" srcOrd="1" destOrd="0" presId="urn:microsoft.com/office/officeart/2005/8/layout/orgChart1"/>
    <dgm:cxn modelId="{A4A4F331-8788-41F2-B8A5-D038278B8F82}" type="presParOf" srcId="{30E06460-AA54-4780-827B-92706729B6BD}" destId="{9449EA20-5008-488E-829F-B11848A12C1C}" srcOrd="0" destOrd="0" presId="urn:microsoft.com/office/officeart/2005/8/layout/orgChart1"/>
    <dgm:cxn modelId="{9E71BA32-BCF1-4EC9-AA31-18189BC09D7E}" type="presParOf" srcId="{9449EA20-5008-488E-829F-B11848A12C1C}" destId="{DCF83016-1BB5-49E9-8245-30BC34125333}" srcOrd="0" destOrd="0" presId="urn:microsoft.com/office/officeart/2005/8/layout/orgChart1"/>
    <dgm:cxn modelId="{74C563A2-3193-47B4-ADB2-77DF059E13E9}" type="presParOf" srcId="{9449EA20-5008-488E-829F-B11848A12C1C}" destId="{262537C2-052F-4777-A834-727690666DC8}" srcOrd="1" destOrd="0" presId="urn:microsoft.com/office/officeart/2005/8/layout/orgChart1"/>
    <dgm:cxn modelId="{A35DE8DB-A306-4125-A28E-8994F39FFD05}" type="presParOf" srcId="{30E06460-AA54-4780-827B-92706729B6BD}" destId="{23FF10F6-A715-41AD-95B2-1004FED60E5A}" srcOrd="1" destOrd="0" presId="urn:microsoft.com/office/officeart/2005/8/layout/orgChart1"/>
    <dgm:cxn modelId="{96F70872-1349-4537-925C-6EB593E4D744}" type="presParOf" srcId="{23FF10F6-A715-41AD-95B2-1004FED60E5A}" destId="{7DC5FC5C-EC7C-40F3-843D-88FAE63D1A1E}" srcOrd="0" destOrd="0" presId="urn:microsoft.com/office/officeart/2005/8/layout/orgChart1"/>
    <dgm:cxn modelId="{3CA1946E-AD20-4954-9BE2-290E6F953919}" type="presParOf" srcId="{23FF10F6-A715-41AD-95B2-1004FED60E5A}" destId="{2DAFF48D-E2B4-44DE-BE51-F1E3E6D9F9D8}" srcOrd="1" destOrd="0" presId="urn:microsoft.com/office/officeart/2005/8/layout/orgChart1"/>
    <dgm:cxn modelId="{77CB32FC-D3B2-443B-B795-B9E3A9C86BF5}" type="presParOf" srcId="{2DAFF48D-E2B4-44DE-BE51-F1E3E6D9F9D8}" destId="{2C08301A-772B-43FF-B2F2-26217D1AA918}" srcOrd="0" destOrd="0" presId="urn:microsoft.com/office/officeart/2005/8/layout/orgChart1"/>
    <dgm:cxn modelId="{D080D96A-DFEE-4E70-9220-C203E7A1A90D}" type="presParOf" srcId="{2C08301A-772B-43FF-B2F2-26217D1AA918}" destId="{F42FA1EC-3B25-499F-837B-C0546C699613}" srcOrd="0" destOrd="0" presId="urn:microsoft.com/office/officeart/2005/8/layout/orgChart1"/>
    <dgm:cxn modelId="{5F64A863-400F-4AC5-BD74-1D8C0F57852E}" type="presParOf" srcId="{2C08301A-772B-43FF-B2F2-26217D1AA918}" destId="{B970930E-3789-444F-83E3-A891C710D4C8}" srcOrd="1" destOrd="0" presId="urn:microsoft.com/office/officeart/2005/8/layout/orgChart1"/>
    <dgm:cxn modelId="{FE74B91C-50E5-4D31-80F1-1BE1AA545389}" type="presParOf" srcId="{2DAFF48D-E2B4-44DE-BE51-F1E3E6D9F9D8}" destId="{9584649F-FE2F-47AA-9E44-AD79C0B5301D}" srcOrd="1" destOrd="0" presId="urn:microsoft.com/office/officeart/2005/8/layout/orgChart1"/>
    <dgm:cxn modelId="{FC885DE8-B718-4BBC-BFE7-040831EDB890}" type="presParOf" srcId="{2DAFF48D-E2B4-44DE-BE51-F1E3E6D9F9D8}" destId="{4EA26AC0-45EA-41EC-B9E4-A7E59ADFC6B3}" srcOrd="2" destOrd="0" presId="urn:microsoft.com/office/officeart/2005/8/layout/orgChart1"/>
    <dgm:cxn modelId="{835FAB1B-4BB0-427D-B6DD-6B9ED52EA2D1}" type="presParOf" srcId="{30E06460-AA54-4780-827B-92706729B6BD}" destId="{6232913A-DAEB-4562-8EAB-FE515EE5EBA0}" srcOrd="2" destOrd="0" presId="urn:microsoft.com/office/officeart/2005/8/layout/orgChart1"/>
    <dgm:cxn modelId="{4B794FDC-4024-48D5-B8C9-023B3224468A}" type="presParOf" srcId="{9B24769C-9786-45DE-AEAD-3170B847144E}" destId="{9FE22114-206A-4586-9689-BDF95A6A9E01}" srcOrd="2" destOrd="0" presId="urn:microsoft.com/office/officeart/2005/8/layout/orgChart1"/>
    <dgm:cxn modelId="{64B87DF7-3B60-4345-940F-2C76754E17E9}" type="presParOf" srcId="{9B24769C-9786-45DE-AEAD-3170B847144E}" destId="{37A200DA-3F73-4570-914E-8F6FFAA7FCC7}" srcOrd="3" destOrd="0" presId="urn:microsoft.com/office/officeart/2005/8/layout/orgChart1"/>
    <dgm:cxn modelId="{208E0C6D-954C-41F9-BCE6-1902667EC581}" type="presParOf" srcId="{37A200DA-3F73-4570-914E-8F6FFAA7FCC7}" destId="{D1DA3C1C-2BEC-4B4D-8204-451D834F4811}" srcOrd="0" destOrd="0" presId="urn:microsoft.com/office/officeart/2005/8/layout/orgChart1"/>
    <dgm:cxn modelId="{A978CE4E-C696-4082-9C0E-0EEAE18545D8}" type="presParOf" srcId="{D1DA3C1C-2BEC-4B4D-8204-451D834F4811}" destId="{14D86260-222B-4789-B526-CBC60F5C6D5D}" srcOrd="0" destOrd="0" presId="urn:microsoft.com/office/officeart/2005/8/layout/orgChart1"/>
    <dgm:cxn modelId="{EB33A54B-0F2C-4E3B-BBF6-DFAD97E8FF7D}" type="presParOf" srcId="{D1DA3C1C-2BEC-4B4D-8204-451D834F4811}" destId="{16A48739-F912-4C47-B0BB-47F6B1558E53}" srcOrd="1" destOrd="0" presId="urn:microsoft.com/office/officeart/2005/8/layout/orgChart1"/>
    <dgm:cxn modelId="{AC45E4FA-BCD6-4659-A24B-6619667A9B9D}" type="presParOf" srcId="{37A200DA-3F73-4570-914E-8F6FFAA7FCC7}" destId="{F4B4D565-3CD3-4831-A405-A5A42F739058}" srcOrd="1" destOrd="0" presId="urn:microsoft.com/office/officeart/2005/8/layout/orgChart1"/>
    <dgm:cxn modelId="{1D674F30-55D9-44D2-9508-E0D73BBE2E80}" type="presParOf" srcId="{F4B4D565-3CD3-4831-A405-A5A42F739058}" destId="{1A5850B2-E8CF-40D8-92B3-10845E6989EE}" srcOrd="0" destOrd="0" presId="urn:microsoft.com/office/officeart/2005/8/layout/orgChart1"/>
    <dgm:cxn modelId="{8B9CE171-2A8A-4536-9DFB-3D82BA4FD030}" type="presParOf" srcId="{F4B4D565-3CD3-4831-A405-A5A42F739058}" destId="{F7FCDCF5-D2D2-4B64-81D5-7D226AFAAA9D}" srcOrd="1" destOrd="0" presId="urn:microsoft.com/office/officeart/2005/8/layout/orgChart1"/>
    <dgm:cxn modelId="{03018B54-DC09-4ADA-BB4E-2F206787CD8D}" type="presParOf" srcId="{F7FCDCF5-D2D2-4B64-81D5-7D226AFAAA9D}" destId="{0423266E-210A-4C05-889D-98507E323CE0}" srcOrd="0" destOrd="0" presId="urn:microsoft.com/office/officeart/2005/8/layout/orgChart1"/>
    <dgm:cxn modelId="{88667BB3-9481-48D1-82C5-66320A32E017}" type="presParOf" srcId="{0423266E-210A-4C05-889D-98507E323CE0}" destId="{52BF497F-2C8D-47A8-AA9E-48724D9CB641}" srcOrd="0" destOrd="0" presId="urn:microsoft.com/office/officeart/2005/8/layout/orgChart1"/>
    <dgm:cxn modelId="{3CE42FC9-DC75-41DE-9630-86290BD613D4}" type="presParOf" srcId="{0423266E-210A-4C05-889D-98507E323CE0}" destId="{10AE636B-1DA9-4211-85D3-CD78879A2787}" srcOrd="1" destOrd="0" presId="urn:microsoft.com/office/officeart/2005/8/layout/orgChart1"/>
    <dgm:cxn modelId="{1F68E7A5-D616-4C49-A2F9-D9B3A6F87FC6}" type="presParOf" srcId="{F7FCDCF5-D2D2-4B64-81D5-7D226AFAAA9D}" destId="{DF4918DE-1696-437E-92EB-711FBBE65B1C}" srcOrd="1" destOrd="0" presId="urn:microsoft.com/office/officeart/2005/8/layout/orgChart1"/>
    <dgm:cxn modelId="{13C75427-035A-4ED0-8653-84FC9D3F6840}" type="presParOf" srcId="{F7FCDCF5-D2D2-4B64-81D5-7D226AFAAA9D}" destId="{A805FC6F-DB50-4CE5-937F-E541D9B5BCB0}" srcOrd="2" destOrd="0" presId="urn:microsoft.com/office/officeart/2005/8/layout/orgChart1"/>
    <dgm:cxn modelId="{1B5B98A5-8509-455E-A83B-40141414890F}" type="presParOf" srcId="{37A200DA-3F73-4570-914E-8F6FFAA7FCC7}" destId="{08BC705F-950E-4E3D-B7F9-24B10296046C}" srcOrd="2" destOrd="0" presId="urn:microsoft.com/office/officeart/2005/8/layout/orgChart1"/>
    <dgm:cxn modelId="{1EB49987-76FE-4C6C-8FA3-86DE1BEAC1BE}" type="presParOf" srcId="{9B24769C-9786-45DE-AEAD-3170B847144E}" destId="{A8ED4BD0-F962-458D-AFB4-74872581E8D9}" srcOrd="4" destOrd="0" presId="urn:microsoft.com/office/officeart/2005/8/layout/orgChart1"/>
    <dgm:cxn modelId="{F7172678-40A6-4809-BE0B-3040B29591AB}" type="presParOf" srcId="{9B24769C-9786-45DE-AEAD-3170B847144E}" destId="{D1041F48-F88A-4729-A183-5B9DC60E4B98}" srcOrd="5" destOrd="0" presId="urn:microsoft.com/office/officeart/2005/8/layout/orgChart1"/>
    <dgm:cxn modelId="{38F5A23B-E114-4F17-AD84-FFE733C96CCA}" type="presParOf" srcId="{D1041F48-F88A-4729-A183-5B9DC60E4B98}" destId="{75843FD2-1595-441F-8E86-97A3BBA844C1}" srcOrd="0" destOrd="0" presId="urn:microsoft.com/office/officeart/2005/8/layout/orgChart1"/>
    <dgm:cxn modelId="{0D0759F6-BF14-485E-8E20-9B965CB3BE8D}" type="presParOf" srcId="{75843FD2-1595-441F-8E86-97A3BBA844C1}" destId="{ADA72D95-6DA9-4B11-93AC-13B6A3CABBC5}" srcOrd="0" destOrd="0" presId="urn:microsoft.com/office/officeart/2005/8/layout/orgChart1"/>
    <dgm:cxn modelId="{A961C04D-04FF-4168-BF60-AFB8F95E02C9}" type="presParOf" srcId="{75843FD2-1595-441F-8E86-97A3BBA844C1}" destId="{F2CBF382-94AC-49AC-B311-10CA9FCE6629}" srcOrd="1" destOrd="0" presId="urn:microsoft.com/office/officeart/2005/8/layout/orgChart1"/>
    <dgm:cxn modelId="{ADAED6F3-D28A-4A99-A6CF-1A052592990E}" type="presParOf" srcId="{D1041F48-F88A-4729-A183-5B9DC60E4B98}" destId="{0E8339CC-FF97-4861-BC6C-F7A18A2CA99B}" srcOrd="1" destOrd="0" presId="urn:microsoft.com/office/officeart/2005/8/layout/orgChart1"/>
    <dgm:cxn modelId="{5FD83E4A-A4C2-4910-B42A-A4D2E679CB17}" type="presParOf" srcId="{0E8339CC-FF97-4861-BC6C-F7A18A2CA99B}" destId="{59065E7E-F208-45BD-A8E1-8A1CD033379E}" srcOrd="0" destOrd="0" presId="urn:microsoft.com/office/officeart/2005/8/layout/orgChart1"/>
    <dgm:cxn modelId="{629D9864-3F1A-4EA5-84C9-4E54ECF03BFA}" type="presParOf" srcId="{0E8339CC-FF97-4861-BC6C-F7A18A2CA99B}" destId="{5C330910-E572-48C3-912A-446E35079405}" srcOrd="1" destOrd="0" presId="urn:microsoft.com/office/officeart/2005/8/layout/orgChart1"/>
    <dgm:cxn modelId="{D13C9E3A-695A-491E-831E-E00B1DEA63C3}" type="presParOf" srcId="{5C330910-E572-48C3-912A-446E35079405}" destId="{E0BD942B-1BF4-4DFC-8A2F-03F5986EEA39}" srcOrd="0" destOrd="0" presId="urn:microsoft.com/office/officeart/2005/8/layout/orgChart1"/>
    <dgm:cxn modelId="{6DC7CD25-C4C4-4B7F-B0C4-58F59716C7E2}" type="presParOf" srcId="{E0BD942B-1BF4-4DFC-8A2F-03F5986EEA39}" destId="{AD9FF4D8-2155-496D-8CCB-684BFFF52A5D}" srcOrd="0" destOrd="0" presId="urn:microsoft.com/office/officeart/2005/8/layout/orgChart1"/>
    <dgm:cxn modelId="{48193E82-F712-4C2B-A559-5E429B8711E6}" type="presParOf" srcId="{E0BD942B-1BF4-4DFC-8A2F-03F5986EEA39}" destId="{CD430F9C-3AA0-4398-BFDC-8597BDDA231E}" srcOrd="1" destOrd="0" presId="urn:microsoft.com/office/officeart/2005/8/layout/orgChart1"/>
    <dgm:cxn modelId="{41499001-2179-4B94-B3FA-7FA1A653A2AB}" type="presParOf" srcId="{5C330910-E572-48C3-912A-446E35079405}" destId="{F210E114-D6AE-4D80-8077-04BFD3D5F205}" srcOrd="1" destOrd="0" presId="urn:microsoft.com/office/officeart/2005/8/layout/orgChart1"/>
    <dgm:cxn modelId="{6E886CD0-4B63-4A72-83B7-6D0949F3783A}" type="presParOf" srcId="{5C330910-E572-48C3-912A-446E35079405}" destId="{86ED348E-A1EB-440A-A890-96E728302E8B}" srcOrd="2" destOrd="0" presId="urn:microsoft.com/office/officeart/2005/8/layout/orgChart1"/>
    <dgm:cxn modelId="{7177BB08-C2AB-48C3-AB7A-8A3386D27411}" type="presParOf" srcId="{D1041F48-F88A-4729-A183-5B9DC60E4B98}" destId="{D3B71F26-4F05-41F8-B57B-5FD38973D27B}" srcOrd="2" destOrd="0" presId="urn:microsoft.com/office/officeart/2005/8/layout/orgChart1"/>
    <dgm:cxn modelId="{2B0BB7AA-E335-4FD1-A625-5D3FED56AAAA}" type="presParOf" srcId="{CE173E8E-C117-469C-8F66-22EB5C40BA05}" destId="{9A360A86-9897-4A6C-B812-F08B370946E8}" srcOrd="2" destOrd="0" presId="urn:microsoft.com/office/officeart/2005/8/layout/orgChart1"/>
  </dgm:cxnLst>
  <dgm:bg/>
  <dgm:whole>
    <a:ln>
      <a:solidFill>
        <a:schemeClr val="tx1"/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55E330-42CE-4A5A-89F3-8214E28D82D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FC97BD-B718-46C2-B2D8-B8F762C8FA51}">
      <dgm:prSet phldrT="[Text]"/>
      <dgm:spPr>
        <a:solidFill>
          <a:srgbClr val="FF0000">
            <a:alpha val="90000"/>
          </a:srgb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Baltimore Orioles</a:t>
          </a:r>
          <a:endParaRPr lang="en-US" dirty="0"/>
        </a:p>
      </dgm:t>
    </dgm:pt>
    <dgm:pt modelId="{CAF9C136-AAEB-476A-AF23-2DB25F5448C2}" type="parTrans" cxnId="{1EDC4CB7-85DF-4702-93A0-3B7180DF480D}">
      <dgm:prSet/>
      <dgm:spPr/>
      <dgm:t>
        <a:bodyPr/>
        <a:lstStyle/>
        <a:p>
          <a:endParaRPr lang="en-US"/>
        </a:p>
      </dgm:t>
    </dgm:pt>
    <dgm:pt modelId="{2B1443F4-6E7F-46E9-9928-EAD4A6B4A92C}" type="sibTrans" cxnId="{1EDC4CB7-85DF-4702-93A0-3B7180DF480D}">
      <dgm:prSet/>
      <dgm:spPr/>
      <dgm:t>
        <a:bodyPr/>
        <a:lstStyle/>
        <a:p>
          <a:endParaRPr lang="en-US"/>
        </a:p>
      </dgm:t>
    </dgm:pt>
    <dgm:pt modelId="{4751C88D-D327-4956-9EF9-DDFE2FA042C1}">
      <dgm:prSet phldrT="[Text]"/>
      <dgm:spPr>
        <a:solidFill>
          <a:srgbClr val="FF0000">
            <a:alpha val="90000"/>
          </a:srgb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Tampa Bay </a:t>
          </a:r>
          <a:r>
            <a:rPr lang="en-US" dirty="0" smtClean="0"/>
            <a:t>Rays</a:t>
          </a:r>
          <a:endParaRPr lang="en-US" dirty="0"/>
        </a:p>
      </dgm:t>
    </dgm:pt>
    <dgm:pt modelId="{EC50E952-CD84-4098-9BFA-461916416084}" type="parTrans" cxnId="{0975CD34-3919-4D1C-A220-0519845C0594}">
      <dgm:prSet/>
      <dgm:spPr/>
      <dgm:t>
        <a:bodyPr/>
        <a:lstStyle/>
        <a:p>
          <a:endParaRPr lang="en-US"/>
        </a:p>
      </dgm:t>
    </dgm:pt>
    <dgm:pt modelId="{10D26CD2-A2DD-4BFA-8410-1BBFBC91983B}" type="sibTrans" cxnId="{0975CD34-3919-4D1C-A220-0519845C0594}">
      <dgm:prSet/>
      <dgm:spPr/>
      <dgm:t>
        <a:bodyPr/>
        <a:lstStyle/>
        <a:p>
          <a:endParaRPr lang="en-US"/>
        </a:p>
      </dgm:t>
    </dgm:pt>
    <dgm:pt modelId="{2BDB321B-FDAC-4C57-BCB9-F1F17D947FB1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Boston Red Sox</a:t>
          </a:r>
          <a:endParaRPr lang="en-US" dirty="0"/>
        </a:p>
      </dgm:t>
    </dgm:pt>
    <dgm:pt modelId="{FEB80BD6-30EA-4EA2-804F-B97891625077}" type="parTrans" cxnId="{AC4390BF-6793-47EF-AD83-C098DF043E44}">
      <dgm:prSet/>
      <dgm:spPr/>
      <dgm:t>
        <a:bodyPr/>
        <a:lstStyle/>
        <a:p>
          <a:endParaRPr lang="en-US"/>
        </a:p>
      </dgm:t>
    </dgm:pt>
    <dgm:pt modelId="{3F578907-D514-405B-94A5-AC61A3CF8D8F}" type="sibTrans" cxnId="{AC4390BF-6793-47EF-AD83-C098DF043E44}">
      <dgm:prSet/>
      <dgm:spPr/>
      <dgm:t>
        <a:bodyPr/>
        <a:lstStyle/>
        <a:p>
          <a:endParaRPr lang="en-US"/>
        </a:p>
      </dgm:t>
    </dgm:pt>
    <dgm:pt modelId="{9D5631AC-3C37-41C7-9163-DFB62040B2B9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Toronto Blue Jays</a:t>
          </a:r>
          <a:endParaRPr lang="en-US" dirty="0"/>
        </a:p>
      </dgm:t>
    </dgm:pt>
    <dgm:pt modelId="{2B5D53AE-9972-483C-B840-AC3793D958ED}" type="sibTrans" cxnId="{CC4DD43E-B799-4D69-A31A-A4CD87401FFB}">
      <dgm:prSet/>
      <dgm:spPr/>
      <dgm:t>
        <a:bodyPr/>
        <a:lstStyle/>
        <a:p>
          <a:endParaRPr lang="en-US"/>
        </a:p>
      </dgm:t>
    </dgm:pt>
    <dgm:pt modelId="{386C4ED0-FB76-46A6-877E-421F87DA27F4}" type="parTrans" cxnId="{CC4DD43E-B799-4D69-A31A-A4CD87401FFB}">
      <dgm:prSet/>
      <dgm:spPr/>
      <dgm:t>
        <a:bodyPr/>
        <a:lstStyle/>
        <a:p>
          <a:endParaRPr lang="en-US"/>
        </a:p>
      </dgm:t>
    </dgm:pt>
    <dgm:pt modelId="{F1B17A52-DC0F-4851-A806-158108BFB385}">
      <dgm:prSet/>
      <dgm:spPr>
        <a:solidFill>
          <a:srgbClr val="002060">
            <a:alpha val="90000"/>
          </a:srgbClr>
        </a:solidFill>
        <a:ln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New York Yankees</a:t>
          </a:r>
          <a:endParaRPr lang="en-US" dirty="0">
            <a:solidFill>
              <a:schemeClr val="bg1"/>
            </a:solidFill>
          </a:endParaRPr>
        </a:p>
      </dgm:t>
    </dgm:pt>
    <dgm:pt modelId="{3DC9D903-B426-416B-92D3-24F0AED6204E}" type="sibTrans" cxnId="{D584AF74-D1C1-40C1-B211-3F218E978AF0}">
      <dgm:prSet/>
      <dgm:spPr/>
      <dgm:t>
        <a:bodyPr/>
        <a:lstStyle/>
        <a:p>
          <a:endParaRPr lang="en-US"/>
        </a:p>
      </dgm:t>
    </dgm:pt>
    <dgm:pt modelId="{F58D5C5A-8807-4BA1-892D-959FF2E691A8}" type="parTrans" cxnId="{D584AF74-D1C1-40C1-B211-3F218E978AF0}">
      <dgm:prSet/>
      <dgm:spPr/>
      <dgm:t>
        <a:bodyPr/>
        <a:lstStyle/>
        <a:p>
          <a:endParaRPr lang="en-US"/>
        </a:p>
      </dgm:t>
    </dgm:pt>
    <dgm:pt modelId="{C963A7EB-2E54-4A68-A060-B46E740CAD70}" type="pres">
      <dgm:prSet presAssocID="{0C55E330-42CE-4A5A-89F3-8214E28D82D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2C255DA-E3E6-465F-AF4D-085402984BCC}" type="pres">
      <dgm:prSet presAssocID="{0C55E330-42CE-4A5A-89F3-8214E28D82DE}" presName="pyramid" presStyleLbl="node1" presStyleIdx="0" presStyleCnt="1" custLinFactNeighborX="8149"/>
      <dgm:spPr>
        <a:solidFill>
          <a:srgbClr val="002060"/>
        </a:solidFill>
      </dgm:spPr>
    </dgm:pt>
    <dgm:pt modelId="{EC70BF0C-C0A5-4348-AA3B-A93CD9AE71B9}" type="pres">
      <dgm:prSet presAssocID="{0C55E330-42CE-4A5A-89F3-8214E28D82DE}" presName="theList" presStyleCnt="0"/>
      <dgm:spPr/>
    </dgm:pt>
    <dgm:pt modelId="{9EBF92AC-3F4B-4C9D-B4CD-3BC509929038}" type="pres">
      <dgm:prSet presAssocID="{07FC97BD-B718-46C2-B2D8-B8F762C8FA51}" presName="aNode" presStyleLbl="fgAcc1" presStyleIdx="0" presStyleCnt="5" custLinFactNeighborX="105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9CB80-2D73-4AE9-BF11-4596217B7955}" type="pres">
      <dgm:prSet presAssocID="{07FC97BD-B718-46C2-B2D8-B8F762C8FA51}" presName="aSpace" presStyleCnt="0"/>
      <dgm:spPr/>
    </dgm:pt>
    <dgm:pt modelId="{2E073941-54CB-4DEB-8B1F-216E0D425190}" type="pres">
      <dgm:prSet presAssocID="{2BDB321B-FDAC-4C57-BCB9-F1F17D947FB1}" presName="aNode" presStyleLbl="fgAcc1" presStyleIdx="1" presStyleCnt="5" custLinFactNeighborX="105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0A386-9951-4877-97F4-09B7679DCF63}" type="pres">
      <dgm:prSet presAssocID="{2BDB321B-FDAC-4C57-BCB9-F1F17D947FB1}" presName="aSpace" presStyleCnt="0"/>
      <dgm:spPr/>
    </dgm:pt>
    <dgm:pt modelId="{078C790C-D78A-49DF-8B95-2216F5668808}" type="pres">
      <dgm:prSet presAssocID="{F1B17A52-DC0F-4851-A806-158108BFB385}" presName="aNode" presStyleLbl="fgAcc1" presStyleIdx="2" presStyleCnt="5" custLinFactNeighborX="12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EB15A6-1128-4629-83A6-FD361B2B397F}" type="pres">
      <dgm:prSet presAssocID="{F1B17A52-DC0F-4851-A806-158108BFB385}" presName="aSpace" presStyleCnt="0"/>
      <dgm:spPr/>
    </dgm:pt>
    <dgm:pt modelId="{F6E836B0-0689-4B3E-BC5B-04147380C943}" type="pres">
      <dgm:prSet presAssocID="{4751C88D-D327-4956-9EF9-DDFE2FA042C1}" presName="aNode" presStyleLbl="fgAcc1" presStyleIdx="3" presStyleCnt="5" custLinFactNeighborX="12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F0EAF-6DB6-4565-ADD7-CBFD762642D1}" type="pres">
      <dgm:prSet presAssocID="{4751C88D-D327-4956-9EF9-DDFE2FA042C1}" presName="aSpace" presStyleCnt="0"/>
      <dgm:spPr/>
    </dgm:pt>
    <dgm:pt modelId="{68DADFA4-FA8A-45ED-9158-4EBB65F25A60}" type="pres">
      <dgm:prSet presAssocID="{9D5631AC-3C37-41C7-9163-DFB62040B2B9}" presName="aNode" presStyleLbl="fgAcc1" presStyleIdx="4" presStyleCnt="5" custLinFactNeighborX="12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0E4CD1-4629-4F66-97E3-B53290C4AA4D}" type="pres">
      <dgm:prSet presAssocID="{9D5631AC-3C37-41C7-9163-DFB62040B2B9}" presName="aSpace" presStyleCnt="0"/>
      <dgm:spPr/>
    </dgm:pt>
  </dgm:ptLst>
  <dgm:cxnLst>
    <dgm:cxn modelId="{046BB8C2-2D47-4826-BBCE-64D1A9FB6DFF}" type="presOf" srcId="{2BDB321B-FDAC-4C57-BCB9-F1F17D947FB1}" destId="{2E073941-54CB-4DEB-8B1F-216E0D425190}" srcOrd="0" destOrd="0" presId="urn:microsoft.com/office/officeart/2005/8/layout/pyramid2"/>
    <dgm:cxn modelId="{58787078-5921-4B7E-96B2-1776C80CCF28}" type="presOf" srcId="{9D5631AC-3C37-41C7-9163-DFB62040B2B9}" destId="{68DADFA4-FA8A-45ED-9158-4EBB65F25A60}" srcOrd="0" destOrd="0" presId="urn:microsoft.com/office/officeart/2005/8/layout/pyramid2"/>
    <dgm:cxn modelId="{ED829B9C-06A9-4552-A41F-C4AA22F27D37}" type="presOf" srcId="{4751C88D-D327-4956-9EF9-DDFE2FA042C1}" destId="{F6E836B0-0689-4B3E-BC5B-04147380C943}" srcOrd="0" destOrd="0" presId="urn:microsoft.com/office/officeart/2005/8/layout/pyramid2"/>
    <dgm:cxn modelId="{1EDC4CB7-85DF-4702-93A0-3B7180DF480D}" srcId="{0C55E330-42CE-4A5A-89F3-8214E28D82DE}" destId="{07FC97BD-B718-46C2-B2D8-B8F762C8FA51}" srcOrd="0" destOrd="0" parTransId="{CAF9C136-AAEB-476A-AF23-2DB25F5448C2}" sibTransId="{2B1443F4-6E7F-46E9-9928-EAD4A6B4A92C}"/>
    <dgm:cxn modelId="{AC4390BF-6793-47EF-AD83-C098DF043E44}" srcId="{0C55E330-42CE-4A5A-89F3-8214E28D82DE}" destId="{2BDB321B-FDAC-4C57-BCB9-F1F17D947FB1}" srcOrd="1" destOrd="0" parTransId="{FEB80BD6-30EA-4EA2-804F-B97891625077}" sibTransId="{3F578907-D514-405B-94A5-AC61A3CF8D8F}"/>
    <dgm:cxn modelId="{0975CD34-3919-4D1C-A220-0519845C0594}" srcId="{0C55E330-42CE-4A5A-89F3-8214E28D82DE}" destId="{4751C88D-D327-4956-9EF9-DDFE2FA042C1}" srcOrd="3" destOrd="0" parTransId="{EC50E952-CD84-4098-9BFA-461916416084}" sibTransId="{10D26CD2-A2DD-4BFA-8410-1BBFBC91983B}"/>
    <dgm:cxn modelId="{D584AF74-D1C1-40C1-B211-3F218E978AF0}" srcId="{0C55E330-42CE-4A5A-89F3-8214E28D82DE}" destId="{F1B17A52-DC0F-4851-A806-158108BFB385}" srcOrd="2" destOrd="0" parTransId="{F58D5C5A-8807-4BA1-892D-959FF2E691A8}" sibTransId="{3DC9D903-B426-416B-92D3-24F0AED6204E}"/>
    <dgm:cxn modelId="{A8E1D4C9-A517-466A-B805-A24D9819F18A}" type="presOf" srcId="{07FC97BD-B718-46C2-B2D8-B8F762C8FA51}" destId="{9EBF92AC-3F4B-4C9D-B4CD-3BC509929038}" srcOrd="0" destOrd="0" presId="urn:microsoft.com/office/officeart/2005/8/layout/pyramid2"/>
    <dgm:cxn modelId="{46D80F17-3850-4C0C-B715-694EDCEA2B32}" type="presOf" srcId="{F1B17A52-DC0F-4851-A806-158108BFB385}" destId="{078C790C-D78A-49DF-8B95-2216F5668808}" srcOrd="0" destOrd="0" presId="urn:microsoft.com/office/officeart/2005/8/layout/pyramid2"/>
    <dgm:cxn modelId="{CC4DD43E-B799-4D69-A31A-A4CD87401FFB}" srcId="{0C55E330-42CE-4A5A-89F3-8214E28D82DE}" destId="{9D5631AC-3C37-41C7-9163-DFB62040B2B9}" srcOrd="4" destOrd="0" parTransId="{386C4ED0-FB76-46A6-877E-421F87DA27F4}" sibTransId="{2B5D53AE-9972-483C-B840-AC3793D958ED}"/>
    <dgm:cxn modelId="{A5B37641-F0A3-49CC-BBD7-C2F67590D562}" type="presOf" srcId="{0C55E330-42CE-4A5A-89F3-8214E28D82DE}" destId="{C963A7EB-2E54-4A68-A060-B46E740CAD70}" srcOrd="0" destOrd="0" presId="urn:microsoft.com/office/officeart/2005/8/layout/pyramid2"/>
    <dgm:cxn modelId="{B26A6A76-D8B0-40BC-AEC4-9BA91390616B}" type="presParOf" srcId="{C963A7EB-2E54-4A68-A060-B46E740CAD70}" destId="{12C255DA-E3E6-465F-AF4D-085402984BCC}" srcOrd="0" destOrd="0" presId="urn:microsoft.com/office/officeart/2005/8/layout/pyramid2"/>
    <dgm:cxn modelId="{AEC4E188-2EF4-4F8E-AAED-2AB7DA3ABC68}" type="presParOf" srcId="{C963A7EB-2E54-4A68-A060-B46E740CAD70}" destId="{EC70BF0C-C0A5-4348-AA3B-A93CD9AE71B9}" srcOrd="1" destOrd="0" presId="urn:microsoft.com/office/officeart/2005/8/layout/pyramid2"/>
    <dgm:cxn modelId="{87A9D7C6-B10A-4BDE-AB20-CB61F9E4A245}" type="presParOf" srcId="{EC70BF0C-C0A5-4348-AA3B-A93CD9AE71B9}" destId="{9EBF92AC-3F4B-4C9D-B4CD-3BC509929038}" srcOrd="0" destOrd="0" presId="urn:microsoft.com/office/officeart/2005/8/layout/pyramid2"/>
    <dgm:cxn modelId="{7CB4D057-B17F-4EF9-AB2E-A94D28E6BED3}" type="presParOf" srcId="{EC70BF0C-C0A5-4348-AA3B-A93CD9AE71B9}" destId="{A819CB80-2D73-4AE9-BF11-4596217B7955}" srcOrd="1" destOrd="0" presId="urn:microsoft.com/office/officeart/2005/8/layout/pyramid2"/>
    <dgm:cxn modelId="{6B4AC815-E04D-478E-806B-E055CD3343FF}" type="presParOf" srcId="{EC70BF0C-C0A5-4348-AA3B-A93CD9AE71B9}" destId="{2E073941-54CB-4DEB-8B1F-216E0D425190}" srcOrd="2" destOrd="0" presId="urn:microsoft.com/office/officeart/2005/8/layout/pyramid2"/>
    <dgm:cxn modelId="{58A80FC1-51B0-4803-BB71-475328A7C73D}" type="presParOf" srcId="{EC70BF0C-C0A5-4348-AA3B-A93CD9AE71B9}" destId="{24F0A386-9951-4877-97F4-09B7679DCF63}" srcOrd="3" destOrd="0" presId="urn:microsoft.com/office/officeart/2005/8/layout/pyramid2"/>
    <dgm:cxn modelId="{57B03375-47F5-4591-91FA-8280F10BB575}" type="presParOf" srcId="{EC70BF0C-C0A5-4348-AA3B-A93CD9AE71B9}" destId="{078C790C-D78A-49DF-8B95-2216F5668808}" srcOrd="4" destOrd="0" presId="urn:microsoft.com/office/officeart/2005/8/layout/pyramid2"/>
    <dgm:cxn modelId="{03FBB37C-C5D2-4F67-87B7-0AC358C98866}" type="presParOf" srcId="{EC70BF0C-C0A5-4348-AA3B-A93CD9AE71B9}" destId="{C3EB15A6-1128-4629-83A6-FD361B2B397F}" srcOrd="5" destOrd="0" presId="urn:microsoft.com/office/officeart/2005/8/layout/pyramid2"/>
    <dgm:cxn modelId="{D3345902-5E3E-4A73-9BE1-A6BDB8372410}" type="presParOf" srcId="{EC70BF0C-C0A5-4348-AA3B-A93CD9AE71B9}" destId="{F6E836B0-0689-4B3E-BC5B-04147380C943}" srcOrd="6" destOrd="0" presId="urn:microsoft.com/office/officeart/2005/8/layout/pyramid2"/>
    <dgm:cxn modelId="{85F897FA-708E-4293-94D4-BE5AB02A47F5}" type="presParOf" srcId="{EC70BF0C-C0A5-4348-AA3B-A93CD9AE71B9}" destId="{78CF0EAF-6DB6-4565-ADD7-CBFD762642D1}" srcOrd="7" destOrd="0" presId="urn:microsoft.com/office/officeart/2005/8/layout/pyramid2"/>
    <dgm:cxn modelId="{CFE6A282-5A3B-43DD-BBBE-647D38B9A31D}" type="presParOf" srcId="{EC70BF0C-C0A5-4348-AA3B-A93CD9AE71B9}" destId="{68DADFA4-FA8A-45ED-9158-4EBB65F25A60}" srcOrd="8" destOrd="0" presId="urn:microsoft.com/office/officeart/2005/8/layout/pyramid2"/>
    <dgm:cxn modelId="{E635DBC1-8367-49E5-BECC-45B40835B8D2}" type="presParOf" srcId="{EC70BF0C-C0A5-4348-AA3B-A93CD9AE71B9}" destId="{950E4CD1-4629-4F66-97E3-B53290C4AA4D}" srcOrd="9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55E330-42CE-4A5A-89F3-8214E28D82D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FC97BD-B718-46C2-B2D8-B8F762C8FA51}">
      <dgm:prSet phldrT="[Text]"/>
      <dgm:spPr>
        <a:solidFill>
          <a:srgbClr val="FF0000">
            <a:alpha val="90000"/>
          </a:srgb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Chicago White Sox</a:t>
          </a:r>
          <a:endParaRPr lang="en-US" dirty="0"/>
        </a:p>
      </dgm:t>
    </dgm:pt>
    <dgm:pt modelId="{CAF9C136-AAEB-476A-AF23-2DB25F5448C2}" type="parTrans" cxnId="{1EDC4CB7-85DF-4702-93A0-3B7180DF480D}">
      <dgm:prSet/>
      <dgm:spPr/>
      <dgm:t>
        <a:bodyPr/>
        <a:lstStyle/>
        <a:p>
          <a:endParaRPr lang="en-US"/>
        </a:p>
      </dgm:t>
    </dgm:pt>
    <dgm:pt modelId="{2B1443F4-6E7F-46E9-9928-EAD4A6B4A92C}" type="sibTrans" cxnId="{1EDC4CB7-85DF-4702-93A0-3B7180DF480D}">
      <dgm:prSet/>
      <dgm:spPr/>
      <dgm:t>
        <a:bodyPr/>
        <a:lstStyle/>
        <a:p>
          <a:endParaRPr lang="en-US"/>
        </a:p>
      </dgm:t>
    </dgm:pt>
    <dgm:pt modelId="{4751C88D-D327-4956-9EF9-DDFE2FA042C1}">
      <dgm:prSet phldrT="[Text]"/>
      <dgm:spPr>
        <a:solidFill>
          <a:srgbClr val="FF0000">
            <a:alpha val="90000"/>
          </a:srgb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Kansas City Royals</a:t>
          </a:r>
          <a:endParaRPr lang="en-US" dirty="0"/>
        </a:p>
      </dgm:t>
    </dgm:pt>
    <dgm:pt modelId="{EC50E952-CD84-4098-9BFA-461916416084}" type="parTrans" cxnId="{0975CD34-3919-4D1C-A220-0519845C0594}">
      <dgm:prSet/>
      <dgm:spPr/>
      <dgm:t>
        <a:bodyPr/>
        <a:lstStyle/>
        <a:p>
          <a:endParaRPr lang="en-US"/>
        </a:p>
      </dgm:t>
    </dgm:pt>
    <dgm:pt modelId="{10D26CD2-A2DD-4BFA-8410-1BBFBC91983B}" type="sibTrans" cxnId="{0975CD34-3919-4D1C-A220-0519845C0594}">
      <dgm:prSet/>
      <dgm:spPr/>
      <dgm:t>
        <a:bodyPr/>
        <a:lstStyle/>
        <a:p>
          <a:endParaRPr lang="en-US"/>
        </a:p>
      </dgm:t>
    </dgm:pt>
    <dgm:pt modelId="{2BDB321B-FDAC-4C57-BCB9-F1F17D947FB1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Cleveland Indians</a:t>
          </a:r>
          <a:endParaRPr lang="en-US" dirty="0"/>
        </a:p>
      </dgm:t>
    </dgm:pt>
    <dgm:pt modelId="{FEB80BD6-30EA-4EA2-804F-B97891625077}" type="parTrans" cxnId="{AC4390BF-6793-47EF-AD83-C098DF043E44}">
      <dgm:prSet/>
      <dgm:spPr/>
      <dgm:t>
        <a:bodyPr/>
        <a:lstStyle/>
        <a:p>
          <a:endParaRPr lang="en-US"/>
        </a:p>
      </dgm:t>
    </dgm:pt>
    <dgm:pt modelId="{3F578907-D514-405B-94A5-AC61A3CF8D8F}" type="sibTrans" cxnId="{AC4390BF-6793-47EF-AD83-C098DF043E44}">
      <dgm:prSet/>
      <dgm:spPr/>
      <dgm:t>
        <a:bodyPr/>
        <a:lstStyle/>
        <a:p>
          <a:endParaRPr lang="en-US"/>
        </a:p>
      </dgm:t>
    </dgm:pt>
    <dgm:pt modelId="{9D5631AC-3C37-41C7-9163-DFB62040B2B9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Minnesota Twins</a:t>
          </a:r>
          <a:endParaRPr lang="en-US" dirty="0"/>
        </a:p>
      </dgm:t>
    </dgm:pt>
    <dgm:pt modelId="{2B5D53AE-9972-483C-B840-AC3793D958ED}" type="sibTrans" cxnId="{CC4DD43E-B799-4D69-A31A-A4CD87401FFB}">
      <dgm:prSet/>
      <dgm:spPr/>
      <dgm:t>
        <a:bodyPr/>
        <a:lstStyle/>
        <a:p>
          <a:endParaRPr lang="en-US"/>
        </a:p>
      </dgm:t>
    </dgm:pt>
    <dgm:pt modelId="{386C4ED0-FB76-46A6-877E-421F87DA27F4}" type="parTrans" cxnId="{CC4DD43E-B799-4D69-A31A-A4CD87401FFB}">
      <dgm:prSet/>
      <dgm:spPr/>
      <dgm:t>
        <a:bodyPr/>
        <a:lstStyle/>
        <a:p>
          <a:endParaRPr lang="en-US"/>
        </a:p>
      </dgm:t>
    </dgm:pt>
    <dgm:pt modelId="{F1B17A52-DC0F-4851-A806-158108BFB385}">
      <dgm:prSet/>
      <dgm:spPr>
        <a:solidFill>
          <a:srgbClr val="002060">
            <a:alpha val="90000"/>
          </a:srgbClr>
        </a:solidFill>
        <a:ln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Detroit Tigers</a:t>
          </a:r>
          <a:endParaRPr lang="en-US" dirty="0">
            <a:solidFill>
              <a:schemeClr val="bg1"/>
            </a:solidFill>
          </a:endParaRPr>
        </a:p>
      </dgm:t>
    </dgm:pt>
    <dgm:pt modelId="{3DC9D903-B426-416B-92D3-24F0AED6204E}" type="sibTrans" cxnId="{D584AF74-D1C1-40C1-B211-3F218E978AF0}">
      <dgm:prSet/>
      <dgm:spPr/>
      <dgm:t>
        <a:bodyPr/>
        <a:lstStyle/>
        <a:p>
          <a:endParaRPr lang="en-US"/>
        </a:p>
      </dgm:t>
    </dgm:pt>
    <dgm:pt modelId="{F58D5C5A-8807-4BA1-892D-959FF2E691A8}" type="parTrans" cxnId="{D584AF74-D1C1-40C1-B211-3F218E978AF0}">
      <dgm:prSet/>
      <dgm:spPr/>
      <dgm:t>
        <a:bodyPr/>
        <a:lstStyle/>
        <a:p>
          <a:endParaRPr lang="en-US"/>
        </a:p>
      </dgm:t>
    </dgm:pt>
    <dgm:pt modelId="{C963A7EB-2E54-4A68-A060-B46E740CAD70}" type="pres">
      <dgm:prSet presAssocID="{0C55E330-42CE-4A5A-89F3-8214E28D82D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2C255DA-E3E6-465F-AF4D-085402984BCC}" type="pres">
      <dgm:prSet presAssocID="{0C55E330-42CE-4A5A-89F3-8214E28D82DE}" presName="pyramid" presStyleLbl="node1" presStyleIdx="0" presStyleCnt="1" custLinFactNeighborX="8149"/>
      <dgm:spPr>
        <a:solidFill>
          <a:srgbClr val="002060"/>
        </a:solidFill>
      </dgm:spPr>
    </dgm:pt>
    <dgm:pt modelId="{EC70BF0C-C0A5-4348-AA3B-A93CD9AE71B9}" type="pres">
      <dgm:prSet presAssocID="{0C55E330-42CE-4A5A-89F3-8214E28D82DE}" presName="theList" presStyleCnt="0"/>
      <dgm:spPr/>
    </dgm:pt>
    <dgm:pt modelId="{9EBF92AC-3F4B-4C9D-B4CD-3BC509929038}" type="pres">
      <dgm:prSet presAssocID="{07FC97BD-B718-46C2-B2D8-B8F762C8FA51}" presName="aNode" presStyleLbl="fgAcc1" presStyleIdx="0" presStyleCnt="5" custLinFactNeighborX="105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9CB80-2D73-4AE9-BF11-4596217B7955}" type="pres">
      <dgm:prSet presAssocID="{07FC97BD-B718-46C2-B2D8-B8F762C8FA51}" presName="aSpace" presStyleCnt="0"/>
      <dgm:spPr/>
    </dgm:pt>
    <dgm:pt modelId="{2E073941-54CB-4DEB-8B1F-216E0D425190}" type="pres">
      <dgm:prSet presAssocID="{2BDB321B-FDAC-4C57-BCB9-F1F17D947FB1}" presName="aNode" presStyleLbl="fgAcc1" presStyleIdx="1" presStyleCnt="5" custLinFactNeighborX="105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0A386-9951-4877-97F4-09B7679DCF63}" type="pres">
      <dgm:prSet presAssocID="{2BDB321B-FDAC-4C57-BCB9-F1F17D947FB1}" presName="aSpace" presStyleCnt="0"/>
      <dgm:spPr/>
    </dgm:pt>
    <dgm:pt modelId="{078C790C-D78A-49DF-8B95-2216F5668808}" type="pres">
      <dgm:prSet presAssocID="{F1B17A52-DC0F-4851-A806-158108BFB385}" presName="aNode" presStyleLbl="fgAcc1" presStyleIdx="2" presStyleCnt="5" custLinFactNeighborX="12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EB15A6-1128-4629-83A6-FD361B2B397F}" type="pres">
      <dgm:prSet presAssocID="{F1B17A52-DC0F-4851-A806-158108BFB385}" presName="aSpace" presStyleCnt="0"/>
      <dgm:spPr/>
    </dgm:pt>
    <dgm:pt modelId="{F6E836B0-0689-4B3E-BC5B-04147380C943}" type="pres">
      <dgm:prSet presAssocID="{4751C88D-D327-4956-9EF9-DDFE2FA042C1}" presName="aNode" presStyleLbl="fgAcc1" presStyleIdx="3" presStyleCnt="5" custLinFactNeighborX="12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F0EAF-6DB6-4565-ADD7-CBFD762642D1}" type="pres">
      <dgm:prSet presAssocID="{4751C88D-D327-4956-9EF9-DDFE2FA042C1}" presName="aSpace" presStyleCnt="0"/>
      <dgm:spPr/>
    </dgm:pt>
    <dgm:pt modelId="{68DADFA4-FA8A-45ED-9158-4EBB65F25A60}" type="pres">
      <dgm:prSet presAssocID="{9D5631AC-3C37-41C7-9163-DFB62040B2B9}" presName="aNode" presStyleLbl="fgAcc1" presStyleIdx="4" presStyleCnt="5" custLinFactNeighborX="12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0E4CD1-4629-4F66-97E3-B53290C4AA4D}" type="pres">
      <dgm:prSet presAssocID="{9D5631AC-3C37-41C7-9163-DFB62040B2B9}" presName="aSpace" presStyleCnt="0"/>
      <dgm:spPr/>
    </dgm:pt>
  </dgm:ptLst>
  <dgm:cxnLst>
    <dgm:cxn modelId="{AD2553B0-A52C-4D97-9AE8-C885DD7FBD58}" type="presOf" srcId="{2BDB321B-FDAC-4C57-BCB9-F1F17D947FB1}" destId="{2E073941-54CB-4DEB-8B1F-216E0D425190}" srcOrd="0" destOrd="0" presId="urn:microsoft.com/office/officeart/2005/8/layout/pyramid2"/>
    <dgm:cxn modelId="{21EFD951-A9E5-4B92-985B-EDCF8BF196A7}" type="presOf" srcId="{0C55E330-42CE-4A5A-89F3-8214E28D82DE}" destId="{C963A7EB-2E54-4A68-A060-B46E740CAD70}" srcOrd="0" destOrd="0" presId="urn:microsoft.com/office/officeart/2005/8/layout/pyramid2"/>
    <dgm:cxn modelId="{1EDC4CB7-85DF-4702-93A0-3B7180DF480D}" srcId="{0C55E330-42CE-4A5A-89F3-8214E28D82DE}" destId="{07FC97BD-B718-46C2-B2D8-B8F762C8FA51}" srcOrd="0" destOrd="0" parTransId="{CAF9C136-AAEB-476A-AF23-2DB25F5448C2}" sibTransId="{2B1443F4-6E7F-46E9-9928-EAD4A6B4A92C}"/>
    <dgm:cxn modelId="{AC4390BF-6793-47EF-AD83-C098DF043E44}" srcId="{0C55E330-42CE-4A5A-89F3-8214E28D82DE}" destId="{2BDB321B-FDAC-4C57-BCB9-F1F17D947FB1}" srcOrd="1" destOrd="0" parTransId="{FEB80BD6-30EA-4EA2-804F-B97891625077}" sibTransId="{3F578907-D514-405B-94A5-AC61A3CF8D8F}"/>
    <dgm:cxn modelId="{0975CD34-3919-4D1C-A220-0519845C0594}" srcId="{0C55E330-42CE-4A5A-89F3-8214E28D82DE}" destId="{4751C88D-D327-4956-9EF9-DDFE2FA042C1}" srcOrd="3" destOrd="0" parTransId="{EC50E952-CD84-4098-9BFA-461916416084}" sibTransId="{10D26CD2-A2DD-4BFA-8410-1BBFBC91983B}"/>
    <dgm:cxn modelId="{650A9EA9-FA84-47E0-94A6-89239CEC4387}" type="presOf" srcId="{4751C88D-D327-4956-9EF9-DDFE2FA042C1}" destId="{F6E836B0-0689-4B3E-BC5B-04147380C943}" srcOrd="0" destOrd="0" presId="urn:microsoft.com/office/officeart/2005/8/layout/pyramid2"/>
    <dgm:cxn modelId="{679581F1-31DE-49D2-9680-9930C1B94499}" type="presOf" srcId="{9D5631AC-3C37-41C7-9163-DFB62040B2B9}" destId="{68DADFA4-FA8A-45ED-9158-4EBB65F25A60}" srcOrd="0" destOrd="0" presId="urn:microsoft.com/office/officeart/2005/8/layout/pyramid2"/>
    <dgm:cxn modelId="{D584AF74-D1C1-40C1-B211-3F218E978AF0}" srcId="{0C55E330-42CE-4A5A-89F3-8214E28D82DE}" destId="{F1B17A52-DC0F-4851-A806-158108BFB385}" srcOrd="2" destOrd="0" parTransId="{F58D5C5A-8807-4BA1-892D-959FF2E691A8}" sibTransId="{3DC9D903-B426-416B-92D3-24F0AED6204E}"/>
    <dgm:cxn modelId="{58E65E60-C6D3-4B8A-8CFE-28FF2BCC8320}" type="presOf" srcId="{F1B17A52-DC0F-4851-A806-158108BFB385}" destId="{078C790C-D78A-49DF-8B95-2216F5668808}" srcOrd="0" destOrd="0" presId="urn:microsoft.com/office/officeart/2005/8/layout/pyramid2"/>
    <dgm:cxn modelId="{CC4DD43E-B799-4D69-A31A-A4CD87401FFB}" srcId="{0C55E330-42CE-4A5A-89F3-8214E28D82DE}" destId="{9D5631AC-3C37-41C7-9163-DFB62040B2B9}" srcOrd="4" destOrd="0" parTransId="{386C4ED0-FB76-46A6-877E-421F87DA27F4}" sibTransId="{2B5D53AE-9972-483C-B840-AC3793D958ED}"/>
    <dgm:cxn modelId="{D6541E89-4A28-4EB8-BE2C-6D810AA2E45D}" type="presOf" srcId="{07FC97BD-B718-46C2-B2D8-B8F762C8FA51}" destId="{9EBF92AC-3F4B-4C9D-B4CD-3BC509929038}" srcOrd="0" destOrd="0" presId="urn:microsoft.com/office/officeart/2005/8/layout/pyramid2"/>
    <dgm:cxn modelId="{AD920C52-8766-4885-BFBA-508EF5045F40}" type="presParOf" srcId="{C963A7EB-2E54-4A68-A060-B46E740CAD70}" destId="{12C255DA-E3E6-465F-AF4D-085402984BCC}" srcOrd="0" destOrd="0" presId="urn:microsoft.com/office/officeart/2005/8/layout/pyramid2"/>
    <dgm:cxn modelId="{9BBA0C53-B966-4464-8E02-F45502987198}" type="presParOf" srcId="{C963A7EB-2E54-4A68-A060-B46E740CAD70}" destId="{EC70BF0C-C0A5-4348-AA3B-A93CD9AE71B9}" srcOrd="1" destOrd="0" presId="urn:microsoft.com/office/officeart/2005/8/layout/pyramid2"/>
    <dgm:cxn modelId="{F9953190-EB56-4DE8-B960-5A3043BD9A59}" type="presParOf" srcId="{EC70BF0C-C0A5-4348-AA3B-A93CD9AE71B9}" destId="{9EBF92AC-3F4B-4C9D-B4CD-3BC509929038}" srcOrd="0" destOrd="0" presId="urn:microsoft.com/office/officeart/2005/8/layout/pyramid2"/>
    <dgm:cxn modelId="{A1909CF7-E4A8-468B-BE32-0D0B01F2B5C4}" type="presParOf" srcId="{EC70BF0C-C0A5-4348-AA3B-A93CD9AE71B9}" destId="{A819CB80-2D73-4AE9-BF11-4596217B7955}" srcOrd="1" destOrd="0" presId="urn:microsoft.com/office/officeart/2005/8/layout/pyramid2"/>
    <dgm:cxn modelId="{3E1CD479-3D78-4745-998C-0E67520D1098}" type="presParOf" srcId="{EC70BF0C-C0A5-4348-AA3B-A93CD9AE71B9}" destId="{2E073941-54CB-4DEB-8B1F-216E0D425190}" srcOrd="2" destOrd="0" presId="urn:microsoft.com/office/officeart/2005/8/layout/pyramid2"/>
    <dgm:cxn modelId="{3EDE945C-504F-4E74-B1EC-9A7D3F9FC5CE}" type="presParOf" srcId="{EC70BF0C-C0A5-4348-AA3B-A93CD9AE71B9}" destId="{24F0A386-9951-4877-97F4-09B7679DCF63}" srcOrd="3" destOrd="0" presId="urn:microsoft.com/office/officeart/2005/8/layout/pyramid2"/>
    <dgm:cxn modelId="{69582D0C-0163-4312-84F3-775BD0BD8B17}" type="presParOf" srcId="{EC70BF0C-C0A5-4348-AA3B-A93CD9AE71B9}" destId="{078C790C-D78A-49DF-8B95-2216F5668808}" srcOrd="4" destOrd="0" presId="urn:microsoft.com/office/officeart/2005/8/layout/pyramid2"/>
    <dgm:cxn modelId="{3DD5C61D-D98D-4545-9B18-F1FB141B7935}" type="presParOf" srcId="{EC70BF0C-C0A5-4348-AA3B-A93CD9AE71B9}" destId="{C3EB15A6-1128-4629-83A6-FD361B2B397F}" srcOrd="5" destOrd="0" presId="urn:microsoft.com/office/officeart/2005/8/layout/pyramid2"/>
    <dgm:cxn modelId="{019B148A-BD2D-4463-8433-806B733D1C90}" type="presParOf" srcId="{EC70BF0C-C0A5-4348-AA3B-A93CD9AE71B9}" destId="{F6E836B0-0689-4B3E-BC5B-04147380C943}" srcOrd="6" destOrd="0" presId="urn:microsoft.com/office/officeart/2005/8/layout/pyramid2"/>
    <dgm:cxn modelId="{7BAF96A1-86CF-4AAF-90FF-E8A9E03CB18B}" type="presParOf" srcId="{EC70BF0C-C0A5-4348-AA3B-A93CD9AE71B9}" destId="{78CF0EAF-6DB6-4565-ADD7-CBFD762642D1}" srcOrd="7" destOrd="0" presId="urn:microsoft.com/office/officeart/2005/8/layout/pyramid2"/>
    <dgm:cxn modelId="{0ED4F09C-6431-42AD-A390-C1FBA4D6572F}" type="presParOf" srcId="{EC70BF0C-C0A5-4348-AA3B-A93CD9AE71B9}" destId="{68DADFA4-FA8A-45ED-9158-4EBB65F25A60}" srcOrd="8" destOrd="0" presId="urn:microsoft.com/office/officeart/2005/8/layout/pyramid2"/>
    <dgm:cxn modelId="{B9705DB9-BDA4-48CE-B9EF-522F0294652D}" type="presParOf" srcId="{EC70BF0C-C0A5-4348-AA3B-A93CD9AE71B9}" destId="{950E4CD1-4629-4F66-97E3-B53290C4AA4D}" srcOrd="9" destOrd="0" presId="urn:microsoft.com/office/officeart/2005/8/layout/pyramid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55E330-42CE-4A5A-89F3-8214E28D82D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FC97BD-B718-46C2-B2D8-B8F762C8FA51}">
      <dgm:prSet phldrT="[Text]"/>
      <dgm:spPr>
        <a:solidFill>
          <a:srgbClr val="FF0000">
            <a:alpha val="90000"/>
          </a:srgb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California Angels</a:t>
          </a:r>
          <a:endParaRPr lang="en-US" dirty="0"/>
        </a:p>
      </dgm:t>
    </dgm:pt>
    <dgm:pt modelId="{CAF9C136-AAEB-476A-AF23-2DB25F5448C2}" type="parTrans" cxnId="{1EDC4CB7-85DF-4702-93A0-3B7180DF480D}">
      <dgm:prSet/>
      <dgm:spPr/>
      <dgm:t>
        <a:bodyPr/>
        <a:lstStyle/>
        <a:p>
          <a:endParaRPr lang="en-US"/>
        </a:p>
      </dgm:t>
    </dgm:pt>
    <dgm:pt modelId="{2B1443F4-6E7F-46E9-9928-EAD4A6B4A92C}" type="sibTrans" cxnId="{1EDC4CB7-85DF-4702-93A0-3B7180DF480D}">
      <dgm:prSet/>
      <dgm:spPr/>
      <dgm:t>
        <a:bodyPr/>
        <a:lstStyle/>
        <a:p>
          <a:endParaRPr lang="en-US"/>
        </a:p>
      </dgm:t>
    </dgm:pt>
    <dgm:pt modelId="{4751C88D-D327-4956-9EF9-DDFE2FA042C1}">
      <dgm:prSet phldrT="[Text]"/>
      <dgm:spPr>
        <a:solidFill>
          <a:srgbClr val="FF0000">
            <a:alpha val="90000"/>
          </a:srgb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Texas Rangers</a:t>
          </a:r>
          <a:endParaRPr lang="en-US" dirty="0"/>
        </a:p>
      </dgm:t>
    </dgm:pt>
    <dgm:pt modelId="{EC50E952-CD84-4098-9BFA-461916416084}" type="parTrans" cxnId="{0975CD34-3919-4D1C-A220-0519845C0594}">
      <dgm:prSet/>
      <dgm:spPr/>
      <dgm:t>
        <a:bodyPr/>
        <a:lstStyle/>
        <a:p>
          <a:endParaRPr lang="en-US"/>
        </a:p>
      </dgm:t>
    </dgm:pt>
    <dgm:pt modelId="{10D26CD2-A2DD-4BFA-8410-1BBFBC91983B}" type="sibTrans" cxnId="{0975CD34-3919-4D1C-A220-0519845C0594}">
      <dgm:prSet/>
      <dgm:spPr/>
      <dgm:t>
        <a:bodyPr/>
        <a:lstStyle/>
        <a:p>
          <a:endParaRPr lang="en-US"/>
        </a:p>
      </dgm:t>
    </dgm:pt>
    <dgm:pt modelId="{2BDB321B-FDAC-4C57-BCB9-F1F17D947FB1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Oakland Athletics</a:t>
          </a:r>
          <a:endParaRPr lang="en-US" dirty="0"/>
        </a:p>
      </dgm:t>
    </dgm:pt>
    <dgm:pt modelId="{FEB80BD6-30EA-4EA2-804F-B97891625077}" type="parTrans" cxnId="{AC4390BF-6793-47EF-AD83-C098DF043E44}">
      <dgm:prSet/>
      <dgm:spPr/>
      <dgm:t>
        <a:bodyPr/>
        <a:lstStyle/>
        <a:p>
          <a:endParaRPr lang="en-US"/>
        </a:p>
      </dgm:t>
    </dgm:pt>
    <dgm:pt modelId="{3F578907-D514-405B-94A5-AC61A3CF8D8F}" type="sibTrans" cxnId="{AC4390BF-6793-47EF-AD83-C098DF043E44}">
      <dgm:prSet/>
      <dgm:spPr/>
      <dgm:t>
        <a:bodyPr/>
        <a:lstStyle/>
        <a:p>
          <a:endParaRPr lang="en-US"/>
        </a:p>
      </dgm:t>
    </dgm:pt>
    <dgm:pt modelId="{F1B17A52-DC0F-4851-A806-158108BFB385}">
      <dgm:prSet/>
      <dgm:spPr>
        <a:solidFill>
          <a:srgbClr val="002060">
            <a:alpha val="90000"/>
          </a:srgbClr>
        </a:solidFill>
        <a:ln>
          <a:solidFill>
            <a:schemeClr val="bg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Seattle Mariners</a:t>
          </a:r>
          <a:endParaRPr lang="en-US" dirty="0">
            <a:solidFill>
              <a:schemeClr val="bg1"/>
            </a:solidFill>
          </a:endParaRPr>
        </a:p>
      </dgm:t>
    </dgm:pt>
    <dgm:pt modelId="{3DC9D903-B426-416B-92D3-24F0AED6204E}" type="sibTrans" cxnId="{D584AF74-D1C1-40C1-B211-3F218E978AF0}">
      <dgm:prSet/>
      <dgm:spPr/>
      <dgm:t>
        <a:bodyPr/>
        <a:lstStyle/>
        <a:p>
          <a:endParaRPr lang="en-US"/>
        </a:p>
      </dgm:t>
    </dgm:pt>
    <dgm:pt modelId="{F58D5C5A-8807-4BA1-892D-959FF2E691A8}" type="parTrans" cxnId="{D584AF74-D1C1-40C1-B211-3F218E978AF0}">
      <dgm:prSet/>
      <dgm:spPr/>
      <dgm:t>
        <a:bodyPr/>
        <a:lstStyle/>
        <a:p>
          <a:endParaRPr lang="en-US"/>
        </a:p>
      </dgm:t>
    </dgm:pt>
    <dgm:pt modelId="{C963A7EB-2E54-4A68-A060-B46E740CAD70}" type="pres">
      <dgm:prSet presAssocID="{0C55E330-42CE-4A5A-89F3-8214E28D82D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2C255DA-E3E6-465F-AF4D-085402984BCC}" type="pres">
      <dgm:prSet presAssocID="{0C55E330-42CE-4A5A-89F3-8214E28D82DE}" presName="pyramid" presStyleLbl="node1" presStyleIdx="0" presStyleCnt="1" custLinFactNeighborX="8149"/>
      <dgm:spPr>
        <a:solidFill>
          <a:srgbClr val="002060"/>
        </a:solidFill>
      </dgm:spPr>
    </dgm:pt>
    <dgm:pt modelId="{EC70BF0C-C0A5-4348-AA3B-A93CD9AE71B9}" type="pres">
      <dgm:prSet presAssocID="{0C55E330-42CE-4A5A-89F3-8214E28D82DE}" presName="theList" presStyleCnt="0"/>
      <dgm:spPr/>
    </dgm:pt>
    <dgm:pt modelId="{9EBF92AC-3F4B-4C9D-B4CD-3BC509929038}" type="pres">
      <dgm:prSet presAssocID="{07FC97BD-B718-46C2-B2D8-B8F762C8FA51}" presName="aNode" presStyleLbl="fgAcc1" presStyleIdx="0" presStyleCnt="4" custLinFactNeighborX="105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9CB80-2D73-4AE9-BF11-4596217B7955}" type="pres">
      <dgm:prSet presAssocID="{07FC97BD-B718-46C2-B2D8-B8F762C8FA51}" presName="aSpace" presStyleCnt="0"/>
      <dgm:spPr/>
    </dgm:pt>
    <dgm:pt modelId="{2E073941-54CB-4DEB-8B1F-216E0D425190}" type="pres">
      <dgm:prSet presAssocID="{2BDB321B-FDAC-4C57-BCB9-F1F17D947FB1}" presName="aNode" presStyleLbl="fgAcc1" presStyleIdx="1" presStyleCnt="4" custLinFactNeighborX="105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0A386-9951-4877-97F4-09B7679DCF63}" type="pres">
      <dgm:prSet presAssocID="{2BDB321B-FDAC-4C57-BCB9-F1F17D947FB1}" presName="aSpace" presStyleCnt="0"/>
      <dgm:spPr/>
    </dgm:pt>
    <dgm:pt modelId="{078C790C-D78A-49DF-8B95-2216F5668808}" type="pres">
      <dgm:prSet presAssocID="{F1B17A52-DC0F-4851-A806-158108BFB385}" presName="aNode" presStyleLbl="fgAcc1" presStyleIdx="2" presStyleCnt="4" custLinFactNeighborX="12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EB15A6-1128-4629-83A6-FD361B2B397F}" type="pres">
      <dgm:prSet presAssocID="{F1B17A52-DC0F-4851-A806-158108BFB385}" presName="aSpace" presStyleCnt="0"/>
      <dgm:spPr/>
    </dgm:pt>
    <dgm:pt modelId="{F6E836B0-0689-4B3E-BC5B-04147380C943}" type="pres">
      <dgm:prSet presAssocID="{4751C88D-D327-4956-9EF9-DDFE2FA042C1}" presName="aNode" presStyleLbl="fgAcc1" presStyleIdx="3" presStyleCnt="4" custLinFactNeighborX="12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F0EAF-6DB6-4565-ADD7-CBFD762642D1}" type="pres">
      <dgm:prSet presAssocID="{4751C88D-D327-4956-9EF9-DDFE2FA042C1}" presName="aSpace" presStyleCnt="0"/>
      <dgm:spPr/>
    </dgm:pt>
  </dgm:ptLst>
  <dgm:cxnLst>
    <dgm:cxn modelId="{1EDC4CB7-85DF-4702-93A0-3B7180DF480D}" srcId="{0C55E330-42CE-4A5A-89F3-8214E28D82DE}" destId="{07FC97BD-B718-46C2-B2D8-B8F762C8FA51}" srcOrd="0" destOrd="0" parTransId="{CAF9C136-AAEB-476A-AF23-2DB25F5448C2}" sibTransId="{2B1443F4-6E7F-46E9-9928-EAD4A6B4A92C}"/>
    <dgm:cxn modelId="{AC4390BF-6793-47EF-AD83-C098DF043E44}" srcId="{0C55E330-42CE-4A5A-89F3-8214E28D82DE}" destId="{2BDB321B-FDAC-4C57-BCB9-F1F17D947FB1}" srcOrd="1" destOrd="0" parTransId="{FEB80BD6-30EA-4EA2-804F-B97891625077}" sibTransId="{3F578907-D514-405B-94A5-AC61A3CF8D8F}"/>
    <dgm:cxn modelId="{C6E34966-3F4D-445C-9BFB-6099A7ED1D48}" type="presOf" srcId="{4751C88D-D327-4956-9EF9-DDFE2FA042C1}" destId="{F6E836B0-0689-4B3E-BC5B-04147380C943}" srcOrd="0" destOrd="0" presId="urn:microsoft.com/office/officeart/2005/8/layout/pyramid2"/>
    <dgm:cxn modelId="{0975CD34-3919-4D1C-A220-0519845C0594}" srcId="{0C55E330-42CE-4A5A-89F3-8214E28D82DE}" destId="{4751C88D-D327-4956-9EF9-DDFE2FA042C1}" srcOrd="3" destOrd="0" parTransId="{EC50E952-CD84-4098-9BFA-461916416084}" sibTransId="{10D26CD2-A2DD-4BFA-8410-1BBFBC91983B}"/>
    <dgm:cxn modelId="{424D013E-2F3F-4604-A471-268312D8E3FD}" type="presOf" srcId="{0C55E330-42CE-4A5A-89F3-8214E28D82DE}" destId="{C963A7EB-2E54-4A68-A060-B46E740CAD70}" srcOrd="0" destOrd="0" presId="urn:microsoft.com/office/officeart/2005/8/layout/pyramid2"/>
    <dgm:cxn modelId="{D584AF74-D1C1-40C1-B211-3F218E978AF0}" srcId="{0C55E330-42CE-4A5A-89F3-8214E28D82DE}" destId="{F1B17A52-DC0F-4851-A806-158108BFB385}" srcOrd="2" destOrd="0" parTransId="{F58D5C5A-8807-4BA1-892D-959FF2E691A8}" sibTransId="{3DC9D903-B426-416B-92D3-24F0AED6204E}"/>
    <dgm:cxn modelId="{E26B3100-0853-4C8C-83BE-85F85EE21F3F}" type="presOf" srcId="{F1B17A52-DC0F-4851-A806-158108BFB385}" destId="{078C790C-D78A-49DF-8B95-2216F5668808}" srcOrd="0" destOrd="0" presId="urn:microsoft.com/office/officeart/2005/8/layout/pyramid2"/>
    <dgm:cxn modelId="{D4A902F0-EA45-466E-B304-9B6EA69D98D1}" type="presOf" srcId="{07FC97BD-B718-46C2-B2D8-B8F762C8FA51}" destId="{9EBF92AC-3F4B-4C9D-B4CD-3BC509929038}" srcOrd="0" destOrd="0" presId="urn:microsoft.com/office/officeart/2005/8/layout/pyramid2"/>
    <dgm:cxn modelId="{9EAF6CB2-21E0-486B-8FA9-3C2C01B07810}" type="presOf" srcId="{2BDB321B-FDAC-4C57-BCB9-F1F17D947FB1}" destId="{2E073941-54CB-4DEB-8B1F-216E0D425190}" srcOrd="0" destOrd="0" presId="urn:microsoft.com/office/officeart/2005/8/layout/pyramid2"/>
    <dgm:cxn modelId="{917EAFCF-5C86-40CC-918E-4598BA9BFD41}" type="presParOf" srcId="{C963A7EB-2E54-4A68-A060-B46E740CAD70}" destId="{12C255DA-E3E6-465F-AF4D-085402984BCC}" srcOrd="0" destOrd="0" presId="urn:microsoft.com/office/officeart/2005/8/layout/pyramid2"/>
    <dgm:cxn modelId="{814C3274-0329-4A42-99DE-9CE9864922A7}" type="presParOf" srcId="{C963A7EB-2E54-4A68-A060-B46E740CAD70}" destId="{EC70BF0C-C0A5-4348-AA3B-A93CD9AE71B9}" srcOrd="1" destOrd="0" presId="urn:microsoft.com/office/officeart/2005/8/layout/pyramid2"/>
    <dgm:cxn modelId="{DD663306-A7F7-4574-AF7A-AD43F40164B0}" type="presParOf" srcId="{EC70BF0C-C0A5-4348-AA3B-A93CD9AE71B9}" destId="{9EBF92AC-3F4B-4C9D-B4CD-3BC509929038}" srcOrd="0" destOrd="0" presId="urn:microsoft.com/office/officeart/2005/8/layout/pyramid2"/>
    <dgm:cxn modelId="{0F66ECCF-AEE4-431E-A705-EA05E66A93F7}" type="presParOf" srcId="{EC70BF0C-C0A5-4348-AA3B-A93CD9AE71B9}" destId="{A819CB80-2D73-4AE9-BF11-4596217B7955}" srcOrd="1" destOrd="0" presId="urn:microsoft.com/office/officeart/2005/8/layout/pyramid2"/>
    <dgm:cxn modelId="{027A50A5-418B-47BA-8D59-75211EFBDAEB}" type="presParOf" srcId="{EC70BF0C-C0A5-4348-AA3B-A93CD9AE71B9}" destId="{2E073941-54CB-4DEB-8B1F-216E0D425190}" srcOrd="2" destOrd="0" presId="urn:microsoft.com/office/officeart/2005/8/layout/pyramid2"/>
    <dgm:cxn modelId="{743D5B35-8946-4BB7-B7DA-FBAFDFC881C9}" type="presParOf" srcId="{EC70BF0C-C0A5-4348-AA3B-A93CD9AE71B9}" destId="{24F0A386-9951-4877-97F4-09B7679DCF63}" srcOrd="3" destOrd="0" presId="urn:microsoft.com/office/officeart/2005/8/layout/pyramid2"/>
    <dgm:cxn modelId="{C2C74387-E224-47A4-9610-18B815092F0D}" type="presParOf" srcId="{EC70BF0C-C0A5-4348-AA3B-A93CD9AE71B9}" destId="{078C790C-D78A-49DF-8B95-2216F5668808}" srcOrd="4" destOrd="0" presId="urn:microsoft.com/office/officeart/2005/8/layout/pyramid2"/>
    <dgm:cxn modelId="{3FA9A14D-910D-45EB-BC17-AE0E0440E574}" type="presParOf" srcId="{EC70BF0C-C0A5-4348-AA3B-A93CD9AE71B9}" destId="{C3EB15A6-1128-4629-83A6-FD361B2B397F}" srcOrd="5" destOrd="0" presId="urn:microsoft.com/office/officeart/2005/8/layout/pyramid2"/>
    <dgm:cxn modelId="{1CEC08E0-A7B8-4FC1-A21B-9840EC6B5339}" type="presParOf" srcId="{EC70BF0C-C0A5-4348-AA3B-A93CD9AE71B9}" destId="{F6E836B0-0689-4B3E-BC5B-04147380C943}" srcOrd="6" destOrd="0" presId="urn:microsoft.com/office/officeart/2005/8/layout/pyramid2"/>
    <dgm:cxn modelId="{32CD8951-9FB2-48A8-A2A1-B19F8FE1EDAA}" type="presParOf" srcId="{EC70BF0C-C0A5-4348-AA3B-A93CD9AE71B9}" destId="{78CF0EAF-6DB6-4565-ADD7-CBFD762642D1}" srcOrd="7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3EF72-17F1-4972-B847-93A58DE09B4F}" type="datetimeFigureOut">
              <a:rPr lang="en-US" smtClean="0"/>
              <a:pPr/>
              <a:t>9/20/2008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F3685-21E8-42DD-A939-5BFAD150C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F3685-21E8-42DD-A939-5BFAD150C85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302E-A925-443F-8940-3C7716D18A55}" type="datetimeFigureOut">
              <a:rPr lang="en-US" smtClean="0"/>
              <a:pPr/>
              <a:t>9/20/2008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20A1216-CBEA-4FA7-94EA-6B00847CE1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302E-A925-443F-8940-3C7716D18A55}" type="datetimeFigureOut">
              <a:rPr lang="en-US" smtClean="0"/>
              <a:pPr/>
              <a:t>9/20/2008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1216-CBEA-4FA7-94EA-6B00847CE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302E-A925-443F-8940-3C7716D18A55}" type="datetimeFigureOut">
              <a:rPr lang="en-US" smtClean="0"/>
              <a:pPr/>
              <a:t>9/20/2008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1216-CBEA-4FA7-94EA-6B00847CE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302E-A925-443F-8940-3C7716D18A55}" type="datetimeFigureOut">
              <a:rPr lang="en-US" smtClean="0"/>
              <a:pPr/>
              <a:t>9/20/2008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1216-CBEA-4FA7-94EA-6B00847CE1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302E-A925-443F-8940-3C7716D18A55}" type="datetimeFigureOut">
              <a:rPr lang="en-US" smtClean="0"/>
              <a:pPr/>
              <a:t>9/20/2008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0A1216-CBEA-4FA7-94EA-6B00847CE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302E-A925-443F-8940-3C7716D18A55}" type="datetimeFigureOut">
              <a:rPr lang="en-US" smtClean="0"/>
              <a:pPr/>
              <a:t>9/20/2008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1216-CBEA-4FA7-94EA-6B00847CE1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302E-A925-443F-8940-3C7716D18A55}" type="datetimeFigureOut">
              <a:rPr lang="en-US" smtClean="0"/>
              <a:pPr/>
              <a:t>9/20/2008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1216-CBEA-4FA7-94EA-6B00847CE1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302E-A925-443F-8940-3C7716D18A55}" type="datetimeFigureOut">
              <a:rPr lang="en-US" smtClean="0"/>
              <a:pPr/>
              <a:t>9/20/2008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1216-CBEA-4FA7-94EA-6B00847CE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302E-A925-443F-8940-3C7716D18A55}" type="datetimeFigureOut">
              <a:rPr lang="en-US" smtClean="0"/>
              <a:pPr/>
              <a:t>9/20/2008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1216-CBEA-4FA7-94EA-6B00847CE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302E-A925-443F-8940-3C7716D18A55}" type="datetimeFigureOut">
              <a:rPr lang="en-US" smtClean="0"/>
              <a:pPr/>
              <a:t>9/20/2008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1216-CBEA-4FA7-94EA-6B00847CE1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302E-A925-443F-8940-3C7716D18A55}" type="datetimeFigureOut">
              <a:rPr lang="en-US" smtClean="0"/>
              <a:pPr/>
              <a:t>9/20/2008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0A1216-CBEA-4FA7-94EA-6B00847CE1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65302E-A925-443F-8940-3C7716D18A55}" type="datetimeFigureOut">
              <a:rPr lang="en-US" smtClean="0"/>
              <a:pPr/>
              <a:t>9/20/2008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20A1216-CBEA-4FA7-94EA-6B00847CE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American League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Major League Baseball</a:t>
            </a:r>
            <a:endParaRPr lang="en-US" dirty="0"/>
          </a:p>
        </p:txBody>
      </p:sp>
      <p:pic>
        <p:nvPicPr>
          <p:cNvPr id="1026" name="Picture 2" descr="C:\Documents and Settings\hoggatjp\Local Settings\Temporary Internet Files\Content.IE5\EGTJHJ72\MCj01988100000[1]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81400" y="4038600"/>
            <a:ext cx="1742792" cy="1409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 smtClean="0"/>
              <a:t>No. of Wins for 2007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914400" y="16002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3048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American League - West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-76200" y="609600"/>
          <a:ext cx="82296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C:\Documents and Settings\hoggatjp\Local Settings\Temporary Internet Files\Content.IE5\Y06RZPTA\MCj02299750000[1].wmf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735519" y="5412814"/>
            <a:ext cx="1408481" cy="1445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for 2007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1701798"/>
          <a:ext cx="7772400" cy="3534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0696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Team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Wins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Losses</a:t>
                      </a:r>
                      <a:endParaRPr lang="en-US" sz="3200" dirty="0"/>
                    </a:p>
                  </a:txBody>
                  <a:tcPr anchor="ctr"/>
                </a:tc>
              </a:tr>
              <a:tr h="706967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666699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Los</a:t>
                      </a:r>
                      <a:r>
                        <a:rPr lang="en-US" sz="2400" b="1" baseline="0" dirty="0" smtClean="0">
                          <a:solidFill>
                            <a:srgbClr val="666699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 Angeles</a:t>
                      </a:r>
                      <a:endParaRPr lang="en-US" sz="2400" b="1" dirty="0">
                        <a:solidFill>
                          <a:srgbClr val="666699"/>
                        </a:solidFill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68</a:t>
                      </a:r>
                      <a:endParaRPr lang="en-US" sz="2400" dirty="0"/>
                    </a:p>
                  </a:txBody>
                  <a:tcPr anchor="ctr"/>
                </a:tc>
              </a:tr>
              <a:tr h="70696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99FF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Seattle</a:t>
                      </a:r>
                      <a:endParaRPr lang="en-US" sz="2400" b="1" dirty="0">
                        <a:solidFill>
                          <a:srgbClr val="0099FF"/>
                        </a:solidFill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74</a:t>
                      </a:r>
                      <a:endParaRPr lang="en-US" sz="2400" dirty="0"/>
                    </a:p>
                  </a:txBody>
                  <a:tcPr anchor="ctr"/>
                </a:tc>
              </a:tr>
              <a:tr h="70696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66FFCC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Oakland</a:t>
                      </a:r>
                      <a:endParaRPr lang="en-US" sz="2400" b="1" dirty="0">
                        <a:solidFill>
                          <a:srgbClr val="66FFCC"/>
                        </a:solidFill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86</a:t>
                      </a:r>
                      <a:endParaRPr lang="en-US" sz="2400" dirty="0"/>
                    </a:p>
                  </a:txBody>
                  <a:tcPr anchor="ctr"/>
                </a:tc>
              </a:tr>
              <a:tr h="70696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CC99FF"/>
                          </a:solidFill>
                          <a:effectLst>
                            <a:glow rad="635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Texas</a:t>
                      </a:r>
                      <a:endParaRPr lang="en-US" sz="2400" b="1" dirty="0">
                        <a:solidFill>
                          <a:srgbClr val="CC99FF"/>
                        </a:solidFill>
                        <a:effectLst>
                          <a:glow rad="635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87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 smtClean="0"/>
              <a:t>No. of Wins for 2007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914400" y="17526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hoggatjp\Local Settings\Temporary Internet Files\Content.IE5\Y06RZPTA\MPj0400937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228601"/>
            <a:ext cx="9144000" cy="7315201"/>
          </a:xfrm>
          <a:prstGeom prst="rect">
            <a:avLst/>
          </a:prstGeom>
          <a:noFill/>
        </p:spPr>
      </p:pic>
      <p:pic>
        <p:nvPicPr>
          <p:cNvPr id="3" name="MSSN00525A0000[1].wav">
            <a:hlinkClick r:id="" action="ppaction://media"/>
          </p:cNvPr>
          <p:cNvPicPr>
            <a:picLocks noRot="1" noChangeAspect="1"/>
          </p:cNvPicPr>
          <p:nvPr>
            <a:wavAudioFile r:embed="rId1" name="MSSN00525A0000[1].wav"/>
          </p:nvPr>
        </p:nvPicPr>
        <p:blipFill>
          <a:blip r:embed="rId4"/>
          <a:stretch>
            <a:fillRect/>
          </a:stretch>
        </p:blipFill>
        <p:spPr>
          <a:xfrm>
            <a:off x="-304800" y="3352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0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oggatjp\Local Settings\Temporary Internet Files\Content.IE5\925O50YF\MPj03137540000[1].jpg"/>
          <p:cNvPicPr>
            <a:picLocks noChangeAspect="1" noChangeArrowheads="1"/>
          </p:cNvPicPr>
          <p:nvPr/>
        </p:nvPicPr>
        <p:blipFill>
          <a:blip r:embed="rId3"/>
          <a:srcRect t="21860" b="47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MSj00746900000[1].wav">
            <a:hlinkClick r:id="" action="ppaction://media"/>
          </p:cNvPr>
          <p:cNvPicPr>
            <a:picLocks noRot="1" noChangeAspect="1"/>
          </p:cNvPicPr>
          <p:nvPr>
            <a:wavAudioFile r:embed="rId1" name="MSj00746900000[1].wav"/>
          </p:nvPr>
        </p:nvPicPr>
        <p:blipFill>
          <a:blip r:embed="rId4"/>
          <a:stretch>
            <a:fillRect/>
          </a:stretch>
        </p:blipFill>
        <p:spPr>
          <a:xfrm>
            <a:off x="-3048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83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hoggatjp\Local Settings\Temporary Internet Files\Content.IE5\925O50YF\MPj0178344000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601200" cy="7010400"/>
          </a:xfrm>
          <a:prstGeom prst="rect">
            <a:avLst/>
          </a:prstGeom>
          <a:noFill/>
        </p:spPr>
      </p:pic>
      <p:pic>
        <p:nvPicPr>
          <p:cNvPr id="9" name="MSSN00231A0000[1].wav">
            <a:hlinkClick r:id="" action="ppaction://media"/>
          </p:cNvPr>
          <p:cNvPicPr>
            <a:picLocks noRot="1" noChangeAspect="1"/>
          </p:cNvPicPr>
          <p:nvPr>
            <a:wavAudioFile r:embed="rId1" name="MSSN00231A0000[1].wav"/>
          </p:nvPr>
        </p:nvPicPr>
        <p:blipFill>
          <a:blip r:embed="rId5"/>
          <a:stretch>
            <a:fillRect/>
          </a:stretch>
        </p:blipFill>
        <p:spPr>
          <a:xfrm>
            <a:off x="-304800" y="3429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88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American League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East</a:t>
            </a:r>
          </a:p>
          <a:p>
            <a:r>
              <a:rPr lang="en-US" sz="4400" dirty="0" smtClean="0"/>
              <a:t>Central</a:t>
            </a:r>
          </a:p>
          <a:p>
            <a:r>
              <a:rPr lang="en-US" sz="4400" dirty="0" smtClean="0"/>
              <a:t>West</a:t>
            </a:r>
            <a:endParaRPr lang="en-US" sz="4400" dirty="0"/>
          </a:p>
        </p:txBody>
      </p:sp>
      <p:pic>
        <p:nvPicPr>
          <p:cNvPr id="1026" name="Picture 2" descr="C:\Documents and Settings\hoggatjp\Local Settings\Temporary Internet Files\Content.IE5\XB003VEW\MCj02924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4306003"/>
            <a:ext cx="5206125" cy="1866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228600" y="304800"/>
          <a:ext cx="8686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3048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American League - East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-76200" y="609600"/>
          <a:ext cx="82296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" name="Picture 3" descr="C:\Documents and Settings\hoggatjp\Local Settings\Temporary Internet Files\Content.IE5\EGTJHJ72\MCj02997550000[1].wmf"/>
          <p:cNvPicPr>
            <a:picLocks noChangeAspect="1" noChangeArrowheads="1"/>
          </p:cNvPicPr>
          <p:nvPr/>
        </p:nvPicPr>
        <p:blipFill>
          <a:blip r:embed="rId6">
            <a:grayscl/>
          </a:blip>
          <a:srcRect/>
          <a:stretch>
            <a:fillRect/>
          </a:stretch>
        </p:blipFill>
        <p:spPr bwMode="auto">
          <a:xfrm>
            <a:off x="7237852" y="5867400"/>
            <a:ext cx="1680612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 for 2007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1701798"/>
          <a:ext cx="7772400" cy="4241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0696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Team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Wins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Losses</a:t>
                      </a:r>
                      <a:endParaRPr lang="en-US" sz="3200" dirty="0"/>
                    </a:p>
                  </a:txBody>
                  <a:tcPr anchor="ctr"/>
                </a:tc>
              </a:tr>
              <a:tr h="706967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Boston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66</a:t>
                      </a:r>
                      <a:endParaRPr lang="en-US" sz="2400" dirty="0"/>
                    </a:p>
                  </a:txBody>
                  <a:tcPr anchor="ctr"/>
                </a:tc>
              </a:tr>
              <a:tr h="70696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New York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68</a:t>
                      </a:r>
                      <a:endParaRPr lang="en-US" sz="2400" dirty="0"/>
                    </a:p>
                  </a:txBody>
                  <a:tcPr anchor="ctr"/>
                </a:tc>
              </a:tr>
              <a:tr h="70696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Toronto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79</a:t>
                      </a:r>
                      <a:endParaRPr lang="en-US" sz="2400" dirty="0"/>
                    </a:p>
                  </a:txBody>
                  <a:tcPr anchor="ctr"/>
                </a:tc>
              </a:tr>
              <a:tr h="70696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7030A0"/>
                          </a:solidFill>
                        </a:rPr>
                        <a:t>Baltimore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93</a:t>
                      </a:r>
                      <a:endParaRPr lang="en-US" sz="2400" dirty="0"/>
                    </a:p>
                  </a:txBody>
                  <a:tcPr anchor="ctr"/>
                </a:tc>
              </a:tr>
              <a:tr h="70696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Tampa Bay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96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304800"/>
            <a:ext cx="60960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No. of  Wins for 2007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914400" y="19050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El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335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American League - Central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-76200" y="609600"/>
          <a:ext cx="82296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3" name="Picture 3" descr="C:\Documents and Settings\hoggatjp\Local Settings\Temporary Internet Files\Content.IE5\YVJLDBIW\MCj0292494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34402" y="5516575"/>
            <a:ext cx="1809598" cy="134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for 2007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1701798"/>
          <a:ext cx="7772400" cy="4241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0696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Team</a:t>
                      </a:r>
                      <a:endParaRPr lang="en-US" sz="3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Wins</a:t>
                      </a:r>
                      <a:endParaRPr lang="en-US" sz="3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Losses</a:t>
                      </a:r>
                      <a:endParaRPr lang="en-US" sz="3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706967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8064A2"/>
                          </a:solidFill>
                        </a:rPr>
                        <a:t>Cleveland</a:t>
                      </a:r>
                      <a:endParaRPr lang="en-US" sz="2400" b="1" dirty="0">
                        <a:solidFill>
                          <a:srgbClr val="8064A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66</a:t>
                      </a:r>
                      <a:endParaRPr lang="en-US" sz="2400" dirty="0"/>
                    </a:p>
                  </a:txBody>
                  <a:tcPr anchor="ctr"/>
                </a:tc>
              </a:tr>
              <a:tr h="70696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9BBB59"/>
                          </a:solidFill>
                        </a:rPr>
                        <a:t>Detroit</a:t>
                      </a:r>
                      <a:endParaRPr lang="en-US" sz="2400" b="1" dirty="0">
                        <a:solidFill>
                          <a:srgbClr val="9BBB5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74</a:t>
                      </a:r>
                      <a:endParaRPr lang="en-US" sz="2400" dirty="0"/>
                    </a:p>
                  </a:txBody>
                  <a:tcPr anchor="ctr"/>
                </a:tc>
              </a:tr>
              <a:tr h="70696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C0504D"/>
                          </a:solidFill>
                        </a:rPr>
                        <a:t>Minnesota</a:t>
                      </a:r>
                      <a:endParaRPr lang="en-US" sz="2400" b="1" dirty="0">
                        <a:solidFill>
                          <a:srgbClr val="C0504D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79</a:t>
                      </a:r>
                      <a:endParaRPr lang="en-US" sz="2400" dirty="0"/>
                    </a:p>
                  </a:txBody>
                  <a:tcPr anchor="ctr"/>
                </a:tc>
              </a:tr>
              <a:tr h="70696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17365D"/>
                          </a:solidFill>
                        </a:rPr>
                        <a:t>Chicago</a:t>
                      </a:r>
                      <a:endParaRPr lang="en-US" sz="2400" b="1" dirty="0">
                        <a:solidFill>
                          <a:srgbClr val="17365D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</a:t>
                      </a:r>
                      <a:endParaRPr lang="en-US" sz="2400" dirty="0"/>
                    </a:p>
                  </a:txBody>
                  <a:tcPr anchor="ctr"/>
                </a:tc>
              </a:tr>
              <a:tr h="70696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CC0000"/>
                          </a:solidFill>
                        </a:rPr>
                        <a:t>Kansas</a:t>
                      </a:r>
                      <a:r>
                        <a:rPr lang="en-US" sz="2400" b="1" baseline="0" dirty="0" smtClean="0">
                          <a:solidFill>
                            <a:srgbClr val="CC0000"/>
                          </a:solidFill>
                        </a:rPr>
                        <a:t> City</a:t>
                      </a:r>
                      <a:endParaRPr lang="en-US" sz="2400" b="1" dirty="0">
                        <a:solidFill>
                          <a:srgbClr val="CC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93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365D"/>
      </a:accent1>
      <a:accent2>
        <a:srgbClr val="C0504D"/>
      </a:accent2>
      <a:accent3>
        <a:srgbClr val="9BBB59"/>
      </a:accent3>
      <a:accent4>
        <a:srgbClr val="8064A2"/>
      </a:accent4>
      <a:accent5>
        <a:srgbClr val="D21909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566</TotalTime>
  <Words>161</Words>
  <Application>Microsoft Office PowerPoint</Application>
  <PresentationFormat>On-screen Show (4:3)</PresentationFormat>
  <Paragraphs>99</Paragraphs>
  <Slides>15</Slides>
  <Notes>1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Major League Baseball</vt:lpstr>
      <vt:lpstr>Slide 2</vt:lpstr>
      <vt:lpstr>American League</vt:lpstr>
      <vt:lpstr>Slide 4</vt:lpstr>
      <vt:lpstr>American League - East</vt:lpstr>
      <vt:lpstr>Record for 2007</vt:lpstr>
      <vt:lpstr>No. of  Wins for 2007</vt:lpstr>
      <vt:lpstr>American League - Central</vt:lpstr>
      <vt:lpstr>Record for 2007</vt:lpstr>
      <vt:lpstr>No. of Wins for 2007</vt:lpstr>
      <vt:lpstr>American League - West</vt:lpstr>
      <vt:lpstr>Record for 2007</vt:lpstr>
      <vt:lpstr>No. of Wins for 2007</vt:lpstr>
      <vt:lpstr>Slide 14</vt:lpstr>
      <vt:lpstr>Slide 15</vt:lpstr>
    </vt:vector>
  </TitlesOfParts>
  <Company>UWEC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League Baseball</dc:title>
  <dc:creator>Jack Hoggatt</dc:creator>
  <cp:lastModifiedBy>Maria Townsley</cp:lastModifiedBy>
  <cp:revision>47</cp:revision>
  <dcterms:created xsi:type="dcterms:W3CDTF">2008-05-26T14:58:42Z</dcterms:created>
  <dcterms:modified xsi:type="dcterms:W3CDTF">2008-09-20T17:24:55Z</dcterms:modified>
</cp:coreProperties>
</file>